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Lst>
  <p:sldIdLst>
    <p:sldId id="337" r:id="rId4"/>
    <p:sldId id="257" r:id="rId5"/>
    <p:sldId id="277" r:id="rId6"/>
    <p:sldId id="285" r:id="rId7"/>
    <p:sldId id="338" r:id="rId8"/>
    <p:sldId id="282" r:id="rId9"/>
    <p:sldId id="283" r:id="rId10"/>
    <p:sldId id="284" r:id="rId11"/>
    <p:sldId id="286" r:id="rId12"/>
    <p:sldId id="287" r:id="rId13"/>
    <p:sldId id="288" r:id="rId14"/>
    <p:sldId id="289" r:id="rId15"/>
    <p:sldId id="290" r:id="rId16"/>
    <p:sldId id="293" r:id="rId17"/>
    <p:sldId id="291" r:id="rId18"/>
    <p:sldId id="294" r:id="rId19"/>
    <p:sldId id="298" r:id="rId20"/>
    <p:sldId id="339" r:id="rId21"/>
    <p:sldId id="340" r:id="rId22"/>
    <p:sldId id="297" r:id="rId23"/>
    <p:sldId id="303" r:id="rId24"/>
    <p:sldId id="301" r:id="rId25"/>
    <p:sldId id="295" r:id="rId26"/>
    <p:sldId id="299" r:id="rId27"/>
    <p:sldId id="305" r:id="rId28"/>
    <p:sldId id="306" r:id="rId29"/>
    <p:sldId id="307" r:id="rId30"/>
    <p:sldId id="308" r:id="rId31"/>
    <p:sldId id="309" r:id="rId32"/>
    <p:sldId id="310" r:id="rId33"/>
    <p:sldId id="311" r:id="rId34"/>
    <p:sldId id="312" r:id="rId35"/>
    <p:sldId id="313" r:id="rId36"/>
    <p:sldId id="315" r:id="rId37"/>
    <p:sldId id="314" r:id="rId38"/>
    <p:sldId id="316" r:id="rId39"/>
    <p:sldId id="317" r:id="rId40"/>
    <p:sldId id="341" r:id="rId41"/>
    <p:sldId id="319" r:id="rId42"/>
    <p:sldId id="318" r:id="rId43"/>
    <p:sldId id="320" r:id="rId44"/>
    <p:sldId id="322" r:id="rId45"/>
    <p:sldId id="323" r:id="rId46"/>
    <p:sldId id="325" r:id="rId47"/>
    <p:sldId id="334" r:id="rId48"/>
    <p:sldId id="335" r:id="rId49"/>
    <p:sldId id="336" r:id="rId50"/>
    <p:sldId id="327" r:id="rId51"/>
    <p:sldId id="328" r:id="rId52"/>
    <p:sldId id="329" r:id="rId53"/>
    <p:sldId id="330" r:id="rId54"/>
    <p:sldId id="331" r:id="rId55"/>
    <p:sldId id="332" r:id="rId5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1" userDrawn="1">
          <p15:clr>
            <a:srgbClr val="A4A3A4"/>
          </p15:clr>
        </p15:guide>
        <p15:guide id="2" pos="287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E17D"/>
    <a:srgbClr val="E5E17E"/>
    <a:srgbClr val="C30D23"/>
    <a:srgbClr val="CC0000"/>
    <a:srgbClr val="023A91"/>
    <a:srgbClr val="013990"/>
    <a:srgbClr val="2361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03" autoAdjust="0"/>
    <p:restoredTop sz="94660"/>
  </p:normalViewPr>
  <p:slideViewPr>
    <p:cSldViewPr snapToGrid="0" showGuides="1">
      <p:cViewPr varScale="1">
        <p:scale>
          <a:sx n="161" d="100"/>
          <a:sy n="161" d="100"/>
        </p:scale>
        <p:origin x="1692" y="104"/>
      </p:cViewPr>
      <p:guideLst>
        <p:guide orient="horz" pos="2191"/>
        <p:guide pos="287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tableStyles" Target="tableStyles.xml"/><Relationship Id="rId58" Type="http://schemas.openxmlformats.org/officeDocument/2006/relationships/viewProps" Target="viewProps.xml"/><Relationship Id="rId57" Type="http://schemas.openxmlformats.org/officeDocument/2006/relationships/presProps" Target="presProps.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9" Type="http://schemas.openxmlformats.org/officeDocument/2006/relationships/image" Target="../media/image23.wmf"/><Relationship Id="rId8" Type="http://schemas.openxmlformats.org/officeDocument/2006/relationships/image" Target="../media/image22.wmf"/><Relationship Id="rId7" Type="http://schemas.openxmlformats.org/officeDocument/2006/relationships/image" Target="../media/image21.wmf"/><Relationship Id="rId6" Type="http://schemas.openxmlformats.org/officeDocument/2006/relationships/image" Target="../media/image20.wmf"/><Relationship Id="rId5" Type="http://schemas.openxmlformats.org/officeDocument/2006/relationships/image" Target="../media/image19.wmf"/><Relationship Id="rId4" Type="http://schemas.openxmlformats.org/officeDocument/2006/relationships/image" Target="../media/image18.wmf"/><Relationship Id="rId3" Type="http://schemas.openxmlformats.org/officeDocument/2006/relationships/image" Target="../media/image17.wmf"/><Relationship Id="rId2" Type="http://schemas.openxmlformats.org/officeDocument/2006/relationships/image" Target="../media/image16.wmf"/><Relationship Id="rId10" Type="http://schemas.openxmlformats.org/officeDocument/2006/relationships/image" Target="../media/image24.wmf"/><Relationship Id="rId1" Type="http://schemas.openxmlformats.org/officeDocument/2006/relationships/image" Target="../media/image15.wmf"/></Relationships>
</file>

<file path=ppt/drawings/_rels/vmlDrawing10.vml.rels><?xml version="1.0" encoding="UTF-8" standalone="yes"?>
<Relationships xmlns="http://schemas.openxmlformats.org/package/2006/relationships"><Relationship Id="rId6" Type="http://schemas.openxmlformats.org/officeDocument/2006/relationships/image" Target="../media/image75.wmf"/><Relationship Id="rId5" Type="http://schemas.openxmlformats.org/officeDocument/2006/relationships/image" Target="../media/image81.wmf"/><Relationship Id="rId4" Type="http://schemas.openxmlformats.org/officeDocument/2006/relationships/image" Target="../media/image74.wmf"/><Relationship Id="rId3" Type="http://schemas.openxmlformats.org/officeDocument/2006/relationships/image" Target="../media/image80.wmf"/><Relationship Id="rId2" Type="http://schemas.openxmlformats.org/officeDocument/2006/relationships/image" Target="../media/image79.wmf"/><Relationship Id="rId1" Type="http://schemas.openxmlformats.org/officeDocument/2006/relationships/image" Target="../media/image78.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82.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86.wmf"/><Relationship Id="rId2" Type="http://schemas.openxmlformats.org/officeDocument/2006/relationships/image" Target="../media/image85.wmf"/><Relationship Id="rId1" Type="http://schemas.openxmlformats.org/officeDocument/2006/relationships/image" Target="../media/image84.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86.wmf"/><Relationship Id="rId2" Type="http://schemas.openxmlformats.org/officeDocument/2006/relationships/image" Target="../media/image85.wmf"/><Relationship Id="rId1" Type="http://schemas.openxmlformats.org/officeDocument/2006/relationships/image" Target="../media/image84.w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86.wmf"/><Relationship Id="rId2" Type="http://schemas.openxmlformats.org/officeDocument/2006/relationships/image" Target="../media/image88.wmf"/><Relationship Id="rId1" Type="http://schemas.openxmlformats.org/officeDocument/2006/relationships/image" Target="../media/image87.w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86.wmf"/><Relationship Id="rId2" Type="http://schemas.openxmlformats.org/officeDocument/2006/relationships/image" Target="../media/image88.wmf"/><Relationship Id="rId1" Type="http://schemas.openxmlformats.org/officeDocument/2006/relationships/image" Target="../media/image87.w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90.wmf"/><Relationship Id="rId2" Type="http://schemas.openxmlformats.org/officeDocument/2006/relationships/image" Target="../media/image89.wmf"/><Relationship Id="rId1" Type="http://schemas.openxmlformats.org/officeDocument/2006/relationships/image" Target="../media/image74.w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91.wmf"/><Relationship Id="rId1" Type="http://schemas.openxmlformats.org/officeDocument/2006/relationships/image" Target="../media/image81.wmf"/></Relationships>
</file>

<file path=ppt/drawings/_rels/vmlDrawing18.vml.rels><?xml version="1.0" encoding="UTF-8" standalone="yes"?>
<Relationships xmlns="http://schemas.openxmlformats.org/package/2006/relationships"><Relationship Id="rId6" Type="http://schemas.openxmlformats.org/officeDocument/2006/relationships/image" Target="../media/image55.wmf"/><Relationship Id="rId5" Type="http://schemas.openxmlformats.org/officeDocument/2006/relationships/image" Target="../media/image38.wmf"/><Relationship Id="rId4" Type="http://schemas.openxmlformats.org/officeDocument/2006/relationships/image" Target="../media/image37.wmf"/><Relationship Id="rId3" Type="http://schemas.openxmlformats.org/officeDocument/2006/relationships/image" Target="../media/image36.wmf"/><Relationship Id="rId2" Type="http://schemas.openxmlformats.org/officeDocument/2006/relationships/image" Target="../media/image35.wmf"/><Relationship Id="rId1" Type="http://schemas.openxmlformats.org/officeDocument/2006/relationships/image" Target="../media/image34.wmf"/></Relationships>
</file>

<file path=ppt/drawings/_rels/vmlDrawing19.vml.rels><?xml version="1.0" encoding="UTF-8" standalone="yes"?>
<Relationships xmlns="http://schemas.openxmlformats.org/package/2006/relationships"><Relationship Id="rId9" Type="http://schemas.openxmlformats.org/officeDocument/2006/relationships/image" Target="../media/image99.wmf"/><Relationship Id="rId8" Type="http://schemas.openxmlformats.org/officeDocument/2006/relationships/image" Target="../media/image31.wmf"/><Relationship Id="rId7" Type="http://schemas.openxmlformats.org/officeDocument/2006/relationships/image" Target="../media/image27.wmf"/><Relationship Id="rId6" Type="http://schemas.openxmlformats.org/officeDocument/2006/relationships/image" Target="../media/image98.wmf"/><Relationship Id="rId5" Type="http://schemas.openxmlformats.org/officeDocument/2006/relationships/image" Target="../media/image97.wmf"/><Relationship Id="rId4" Type="http://schemas.openxmlformats.org/officeDocument/2006/relationships/image" Target="../media/image96.wmf"/><Relationship Id="rId3" Type="http://schemas.openxmlformats.org/officeDocument/2006/relationships/image" Target="../media/image95.wmf"/><Relationship Id="rId2" Type="http://schemas.openxmlformats.org/officeDocument/2006/relationships/image" Target="../media/image94.wmf"/><Relationship Id="rId11" Type="http://schemas.openxmlformats.org/officeDocument/2006/relationships/image" Target="../media/image101.wmf"/><Relationship Id="rId10" Type="http://schemas.openxmlformats.org/officeDocument/2006/relationships/image" Target="../media/image100.wmf"/><Relationship Id="rId1" Type="http://schemas.openxmlformats.org/officeDocument/2006/relationships/image" Target="../media/image93.wmf"/></Relationships>
</file>

<file path=ppt/drawings/_rels/vmlDrawing2.vml.rels><?xml version="1.0" encoding="UTF-8" standalone="yes"?>
<Relationships xmlns="http://schemas.openxmlformats.org/package/2006/relationships"><Relationship Id="rId8" Type="http://schemas.openxmlformats.org/officeDocument/2006/relationships/image" Target="../media/image33.wmf"/><Relationship Id="rId7" Type="http://schemas.openxmlformats.org/officeDocument/2006/relationships/image" Target="../media/image32.wmf"/><Relationship Id="rId6" Type="http://schemas.openxmlformats.org/officeDocument/2006/relationships/image" Target="../media/image31.wmf"/><Relationship Id="rId5" Type="http://schemas.openxmlformats.org/officeDocument/2006/relationships/image" Target="../media/image30.wmf"/><Relationship Id="rId4" Type="http://schemas.openxmlformats.org/officeDocument/2006/relationships/image" Target="../media/image29.wmf"/><Relationship Id="rId3" Type="http://schemas.openxmlformats.org/officeDocument/2006/relationships/image" Target="../media/image28.wmf"/><Relationship Id="rId2" Type="http://schemas.openxmlformats.org/officeDocument/2006/relationships/image" Target="../media/image27.wmf"/><Relationship Id="rId1" Type="http://schemas.openxmlformats.org/officeDocument/2006/relationships/image" Target="../media/image26.wmf"/></Relationships>
</file>

<file path=ppt/drawings/_rels/vmlDrawing20.vml.rels><?xml version="1.0" encoding="UTF-8" standalone="yes"?>
<Relationships xmlns="http://schemas.openxmlformats.org/package/2006/relationships"><Relationship Id="rId5" Type="http://schemas.openxmlformats.org/officeDocument/2006/relationships/image" Target="../media/image100.wmf"/><Relationship Id="rId4" Type="http://schemas.openxmlformats.org/officeDocument/2006/relationships/image" Target="../media/image20.wmf"/><Relationship Id="rId3" Type="http://schemas.openxmlformats.org/officeDocument/2006/relationships/image" Target="../media/image104.wmf"/><Relationship Id="rId2" Type="http://schemas.openxmlformats.org/officeDocument/2006/relationships/image" Target="../media/image103.wmf"/><Relationship Id="rId1" Type="http://schemas.openxmlformats.org/officeDocument/2006/relationships/image" Target="../media/image102.wmf"/></Relationships>
</file>

<file path=ppt/drawings/_rels/vmlDrawing21.vml.rels><?xml version="1.0" encoding="UTF-8" standalone="yes"?>
<Relationships xmlns="http://schemas.openxmlformats.org/package/2006/relationships"><Relationship Id="rId4" Type="http://schemas.openxmlformats.org/officeDocument/2006/relationships/image" Target="../media/image108.wmf"/><Relationship Id="rId3" Type="http://schemas.openxmlformats.org/officeDocument/2006/relationships/image" Target="../media/image107.wmf"/><Relationship Id="rId2" Type="http://schemas.openxmlformats.org/officeDocument/2006/relationships/image" Target="../media/image106.wmf"/><Relationship Id="rId1" Type="http://schemas.openxmlformats.org/officeDocument/2006/relationships/image" Target="../media/image105.wmf"/></Relationships>
</file>

<file path=ppt/drawings/_rels/vmlDrawing22.vml.rels><?xml version="1.0" encoding="UTF-8" standalone="yes"?>
<Relationships xmlns="http://schemas.openxmlformats.org/package/2006/relationships"><Relationship Id="rId9" Type="http://schemas.openxmlformats.org/officeDocument/2006/relationships/image" Target="../media/image115.wmf"/><Relationship Id="rId8" Type="http://schemas.openxmlformats.org/officeDocument/2006/relationships/image" Target="../media/image114.wmf"/><Relationship Id="rId7" Type="http://schemas.openxmlformats.org/officeDocument/2006/relationships/image" Target="../media/image113.wmf"/><Relationship Id="rId6" Type="http://schemas.openxmlformats.org/officeDocument/2006/relationships/image" Target="../media/image112.wmf"/><Relationship Id="rId5" Type="http://schemas.openxmlformats.org/officeDocument/2006/relationships/image" Target="../media/image111.wmf"/><Relationship Id="rId4" Type="http://schemas.openxmlformats.org/officeDocument/2006/relationships/image" Target="../media/image32.wmf"/><Relationship Id="rId3" Type="http://schemas.openxmlformats.org/officeDocument/2006/relationships/image" Target="../media/image110.wmf"/><Relationship Id="rId2" Type="http://schemas.openxmlformats.org/officeDocument/2006/relationships/image" Target="../media/image31.wmf"/><Relationship Id="rId12" Type="http://schemas.openxmlformats.org/officeDocument/2006/relationships/image" Target="../media/image116.wmf"/><Relationship Id="rId11" Type="http://schemas.openxmlformats.org/officeDocument/2006/relationships/image" Target="../media/image21.wmf"/><Relationship Id="rId10" Type="http://schemas.openxmlformats.org/officeDocument/2006/relationships/image" Target="../media/image27.wmf"/><Relationship Id="rId1" Type="http://schemas.openxmlformats.org/officeDocument/2006/relationships/image" Target="../media/image109.wmf"/></Relationships>
</file>

<file path=ppt/drawings/_rels/vmlDrawing23.vml.rels><?xml version="1.0" encoding="UTF-8" standalone="yes"?>
<Relationships xmlns="http://schemas.openxmlformats.org/package/2006/relationships"><Relationship Id="rId8" Type="http://schemas.openxmlformats.org/officeDocument/2006/relationships/image" Target="../media/image27.wmf"/><Relationship Id="rId7" Type="http://schemas.openxmlformats.org/officeDocument/2006/relationships/image" Target="../media/image116.wmf"/><Relationship Id="rId6" Type="http://schemas.openxmlformats.org/officeDocument/2006/relationships/image" Target="../media/image120.wmf"/><Relationship Id="rId5" Type="http://schemas.openxmlformats.org/officeDocument/2006/relationships/image" Target="../media/image32.wmf"/><Relationship Id="rId4" Type="http://schemas.openxmlformats.org/officeDocument/2006/relationships/image" Target="../media/image112.wmf"/><Relationship Id="rId3" Type="http://schemas.openxmlformats.org/officeDocument/2006/relationships/image" Target="../media/image119.wmf"/><Relationship Id="rId2" Type="http://schemas.openxmlformats.org/officeDocument/2006/relationships/image" Target="../media/image118.wmf"/><Relationship Id="rId1" Type="http://schemas.openxmlformats.org/officeDocument/2006/relationships/image" Target="../media/image117.wmf"/></Relationships>
</file>

<file path=ppt/drawings/_rels/vmlDrawing24.vml.rels><?xml version="1.0" encoding="UTF-8" standalone="yes"?>
<Relationships xmlns="http://schemas.openxmlformats.org/package/2006/relationships"><Relationship Id="rId7" Type="http://schemas.openxmlformats.org/officeDocument/2006/relationships/image" Target="../media/image125.wmf"/><Relationship Id="rId6" Type="http://schemas.openxmlformats.org/officeDocument/2006/relationships/image" Target="../media/image124.wmf"/><Relationship Id="rId5" Type="http://schemas.openxmlformats.org/officeDocument/2006/relationships/image" Target="../media/image38.wmf"/><Relationship Id="rId4" Type="http://schemas.openxmlformats.org/officeDocument/2006/relationships/image" Target="../media/image123.wmf"/><Relationship Id="rId3" Type="http://schemas.openxmlformats.org/officeDocument/2006/relationships/image" Target="../media/image122.wmf"/><Relationship Id="rId2" Type="http://schemas.openxmlformats.org/officeDocument/2006/relationships/image" Target="../media/image109.wmf"/><Relationship Id="rId1" Type="http://schemas.openxmlformats.org/officeDocument/2006/relationships/image" Target="../media/image31.wmf"/></Relationships>
</file>

<file path=ppt/drawings/_rels/vmlDrawing25.vml.rels><?xml version="1.0" encoding="UTF-8" standalone="yes"?>
<Relationships xmlns="http://schemas.openxmlformats.org/package/2006/relationships"><Relationship Id="rId9" Type="http://schemas.openxmlformats.org/officeDocument/2006/relationships/image" Target="../media/image134.wmf"/><Relationship Id="rId8" Type="http://schemas.openxmlformats.org/officeDocument/2006/relationships/image" Target="../media/image133.wmf"/><Relationship Id="rId7" Type="http://schemas.openxmlformats.org/officeDocument/2006/relationships/image" Target="../media/image132.wmf"/><Relationship Id="rId6" Type="http://schemas.openxmlformats.org/officeDocument/2006/relationships/image" Target="../media/image131.wmf"/><Relationship Id="rId5" Type="http://schemas.openxmlformats.org/officeDocument/2006/relationships/image" Target="../media/image130.wmf"/><Relationship Id="rId4" Type="http://schemas.openxmlformats.org/officeDocument/2006/relationships/image" Target="../media/image129.wmf"/><Relationship Id="rId3" Type="http://schemas.openxmlformats.org/officeDocument/2006/relationships/image" Target="../media/image128.wmf"/><Relationship Id="rId2" Type="http://schemas.openxmlformats.org/officeDocument/2006/relationships/image" Target="../media/image127.wmf"/><Relationship Id="rId12" Type="http://schemas.openxmlformats.org/officeDocument/2006/relationships/image" Target="../media/image31.wmf"/><Relationship Id="rId11" Type="http://schemas.openxmlformats.org/officeDocument/2006/relationships/image" Target="../media/image135.wmf"/><Relationship Id="rId10" Type="http://schemas.openxmlformats.org/officeDocument/2006/relationships/image" Target="../media/image109.wmf"/><Relationship Id="rId1" Type="http://schemas.openxmlformats.org/officeDocument/2006/relationships/image" Target="../media/image126.wmf"/></Relationships>
</file>

<file path=ppt/drawings/_rels/vmlDrawing26.vml.rels><?xml version="1.0" encoding="UTF-8" standalone="yes"?>
<Relationships xmlns="http://schemas.openxmlformats.org/package/2006/relationships"><Relationship Id="rId6" Type="http://schemas.openxmlformats.org/officeDocument/2006/relationships/image" Target="../media/image59.wmf"/><Relationship Id="rId5" Type="http://schemas.openxmlformats.org/officeDocument/2006/relationships/image" Target="../media/image58.wmf"/><Relationship Id="rId4" Type="http://schemas.openxmlformats.org/officeDocument/2006/relationships/image" Target="../media/image139.wmf"/><Relationship Id="rId3" Type="http://schemas.openxmlformats.org/officeDocument/2006/relationships/image" Target="../media/image138.wmf"/><Relationship Id="rId2" Type="http://schemas.openxmlformats.org/officeDocument/2006/relationships/image" Target="../media/image137.wmf"/><Relationship Id="rId1" Type="http://schemas.openxmlformats.org/officeDocument/2006/relationships/image" Target="../media/image136.wmf"/></Relationships>
</file>

<file path=ppt/drawings/_rels/vmlDrawing27.vml.rels><?xml version="1.0" encoding="UTF-8" standalone="yes"?>
<Relationships xmlns="http://schemas.openxmlformats.org/package/2006/relationships"><Relationship Id="rId6" Type="http://schemas.openxmlformats.org/officeDocument/2006/relationships/image" Target="../media/image145.wmf"/><Relationship Id="rId5" Type="http://schemas.openxmlformats.org/officeDocument/2006/relationships/image" Target="../media/image144.wmf"/><Relationship Id="rId4" Type="http://schemas.openxmlformats.org/officeDocument/2006/relationships/image" Target="../media/image143.wmf"/><Relationship Id="rId3" Type="http://schemas.openxmlformats.org/officeDocument/2006/relationships/image" Target="../media/image142.wmf"/><Relationship Id="rId2" Type="http://schemas.openxmlformats.org/officeDocument/2006/relationships/image" Target="../media/image141.wmf"/><Relationship Id="rId1" Type="http://schemas.openxmlformats.org/officeDocument/2006/relationships/image" Target="../media/image140.w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148.wmf"/><Relationship Id="rId2" Type="http://schemas.openxmlformats.org/officeDocument/2006/relationships/image" Target="../media/image147.wmf"/><Relationship Id="rId1" Type="http://schemas.openxmlformats.org/officeDocument/2006/relationships/image" Target="../media/image146.wmf"/></Relationships>
</file>

<file path=ppt/drawings/_rels/vmlDrawing3.vml.rels><?xml version="1.0" encoding="UTF-8" standalone="yes"?>
<Relationships xmlns="http://schemas.openxmlformats.org/package/2006/relationships"><Relationship Id="rId5" Type="http://schemas.openxmlformats.org/officeDocument/2006/relationships/image" Target="../media/image38.wmf"/><Relationship Id="rId4" Type="http://schemas.openxmlformats.org/officeDocument/2006/relationships/image" Target="../media/image37.wmf"/><Relationship Id="rId3" Type="http://schemas.openxmlformats.org/officeDocument/2006/relationships/image" Target="../media/image36.wmf"/><Relationship Id="rId2" Type="http://schemas.openxmlformats.org/officeDocument/2006/relationships/image" Target="../media/image35.wmf"/><Relationship Id="rId1" Type="http://schemas.openxmlformats.org/officeDocument/2006/relationships/image" Target="../media/image34.wmf"/></Relationships>
</file>

<file path=ppt/drawings/_rels/vmlDrawing4.vml.rels><?xml version="1.0" encoding="UTF-8" standalone="yes"?>
<Relationships xmlns="http://schemas.openxmlformats.org/package/2006/relationships"><Relationship Id="rId9" Type="http://schemas.openxmlformats.org/officeDocument/2006/relationships/image" Target="../media/image48.wmf"/><Relationship Id="rId8" Type="http://schemas.openxmlformats.org/officeDocument/2006/relationships/image" Target="../media/image47.wmf"/><Relationship Id="rId7" Type="http://schemas.openxmlformats.org/officeDocument/2006/relationships/image" Target="../media/image46.wmf"/><Relationship Id="rId6" Type="http://schemas.openxmlformats.org/officeDocument/2006/relationships/image" Target="../media/image45.wmf"/><Relationship Id="rId5" Type="http://schemas.openxmlformats.org/officeDocument/2006/relationships/image" Target="../media/image44.wmf"/><Relationship Id="rId4" Type="http://schemas.openxmlformats.org/officeDocument/2006/relationships/image" Target="../media/image43.wmf"/><Relationship Id="rId3" Type="http://schemas.openxmlformats.org/officeDocument/2006/relationships/image" Target="../media/image42.wmf"/><Relationship Id="rId2" Type="http://schemas.openxmlformats.org/officeDocument/2006/relationships/image" Target="../media/image41.wmf"/><Relationship Id="rId15" Type="http://schemas.openxmlformats.org/officeDocument/2006/relationships/image" Target="../media/image54.wmf"/><Relationship Id="rId14" Type="http://schemas.openxmlformats.org/officeDocument/2006/relationships/image" Target="../media/image53.wmf"/><Relationship Id="rId13" Type="http://schemas.openxmlformats.org/officeDocument/2006/relationships/image" Target="../media/image52.wmf"/><Relationship Id="rId12" Type="http://schemas.openxmlformats.org/officeDocument/2006/relationships/image" Target="../media/image51.wmf"/><Relationship Id="rId11" Type="http://schemas.openxmlformats.org/officeDocument/2006/relationships/image" Target="../media/image50.wmf"/><Relationship Id="rId10" Type="http://schemas.openxmlformats.org/officeDocument/2006/relationships/image" Target="../media/image49.wmf"/><Relationship Id="rId1" Type="http://schemas.openxmlformats.org/officeDocument/2006/relationships/image" Target="../media/image40.wmf"/></Relationships>
</file>

<file path=ppt/drawings/_rels/vmlDrawing5.vml.rels><?xml version="1.0" encoding="UTF-8" standalone="yes"?>
<Relationships xmlns="http://schemas.openxmlformats.org/package/2006/relationships"><Relationship Id="rId5" Type="http://schemas.openxmlformats.org/officeDocument/2006/relationships/image" Target="../media/image59.wmf"/><Relationship Id="rId4" Type="http://schemas.openxmlformats.org/officeDocument/2006/relationships/image" Target="../media/image58.wmf"/><Relationship Id="rId3" Type="http://schemas.openxmlformats.org/officeDocument/2006/relationships/image" Target="../media/image57.wmf"/><Relationship Id="rId2" Type="http://schemas.openxmlformats.org/officeDocument/2006/relationships/image" Target="../media/image56.wmf"/><Relationship Id="rId1" Type="http://schemas.openxmlformats.org/officeDocument/2006/relationships/image" Target="../media/image55.wmf"/></Relationships>
</file>

<file path=ppt/drawings/_rels/vmlDrawing6.vml.rels><?xml version="1.0" encoding="UTF-8" standalone="yes"?>
<Relationships xmlns="http://schemas.openxmlformats.org/package/2006/relationships"><Relationship Id="rId5" Type="http://schemas.openxmlformats.org/officeDocument/2006/relationships/image" Target="../media/image62.wmf"/><Relationship Id="rId4" Type="http://schemas.openxmlformats.org/officeDocument/2006/relationships/image" Target="../media/image28.wmf"/><Relationship Id="rId3" Type="http://schemas.openxmlformats.org/officeDocument/2006/relationships/image" Target="../media/image27.wmf"/><Relationship Id="rId2" Type="http://schemas.openxmlformats.org/officeDocument/2006/relationships/image" Target="../media/image61.wmf"/><Relationship Id="rId1" Type="http://schemas.openxmlformats.org/officeDocument/2006/relationships/image" Target="../media/image60.wmf"/></Relationships>
</file>

<file path=ppt/drawings/_rels/vmlDrawing7.vml.rels><?xml version="1.0" encoding="UTF-8" standalone="yes"?>
<Relationships xmlns="http://schemas.openxmlformats.org/package/2006/relationships"><Relationship Id="rId7" Type="http://schemas.openxmlformats.org/officeDocument/2006/relationships/image" Target="../media/image27.wmf"/><Relationship Id="rId6" Type="http://schemas.openxmlformats.org/officeDocument/2006/relationships/image" Target="../media/image31.wmf"/><Relationship Id="rId5" Type="http://schemas.openxmlformats.org/officeDocument/2006/relationships/image" Target="../media/image67.wmf"/><Relationship Id="rId4" Type="http://schemas.openxmlformats.org/officeDocument/2006/relationships/image" Target="../media/image66.wmf"/><Relationship Id="rId3" Type="http://schemas.openxmlformats.org/officeDocument/2006/relationships/image" Target="../media/image65.wmf"/><Relationship Id="rId2" Type="http://schemas.openxmlformats.org/officeDocument/2006/relationships/image" Target="../media/image64.wmf"/><Relationship Id="rId1" Type="http://schemas.openxmlformats.org/officeDocument/2006/relationships/image" Target="../media/image63.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72.wmf"/><Relationship Id="rId1" Type="http://schemas.openxmlformats.org/officeDocument/2006/relationships/image" Target="../media/image71.wmf"/></Relationships>
</file>

<file path=ppt/drawings/_rels/vmlDrawing9.vml.rels><?xml version="1.0" encoding="UTF-8" standalone="yes"?>
<Relationships xmlns="http://schemas.openxmlformats.org/package/2006/relationships"><Relationship Id="rId5" Type="http://schemas.openxmlformats.org/officeDocument/2006/relationships/image" Target="../media/image77.wmf"/><Relationship Id="rId4" Type="http://schemas.openxmlformats.org/officeDocument/2006/relationships/image" Target="../media/image76.wmf"/><Relationship Id="rId3" Type="http://schemas.openxmlformats.org/officeDocument/2006/relationships/image" Target="../media/image75.wmf"/><Relationship Id="rId2" Type="http://schemas.openxmlformats.org/officeDocument/2006/relationships/image" Target="../media/image74.wmf"/><Relationship Id="rId1" Type="http://schemas.openxmlformats.org/officeDocument/2006/relationships/image" Target="../media/image73.wmf"/></Relationships>
</file>

<file path=ppt/media/>
</file>

<file path=ppt/media/image1.jpeg>
</file>

<file path=ppt/media/image10.png>
</file>

<file path=ppt/media/image100.wmf>
</file>

<file path=ppt/media/image101.wmf>
</file>

<file path=ppt/media/image102.wmf>
</file>

<file path=ppt/media/image103.wmf>
</file>

<file path=ppt/media/image104.wmf>
</file>

<file path=ppt/media/image105.wmf>
</file>

<file path=ppt/media/image106.wmf>
</file>

<file path=ppt/media/image107.wmf>
</file>

<file path=ppt/media/image108.wmf>
</file>

<file path=ppt/media/image109.wmf>
</file>

<file path=ppt/media/image11.png>
</file>

<file path=ppt/media/image110.wmf>
</file>

<file path=ppt/media/image111.wmf>
</file>

<file path=ppt/media/image112.wmf>
</file>

<file path=ppt/media/image113.wmf>
</file>

<file path=ppt/media/image114.wmf>
</file>

<file path=ppt/media/image115.wmf>
</file>

<file path=ppt/media/image116.wmf>
</file>

<file path=ppt/media/image117.wmf>
</file>

<file path=ppt/media/image118.wmf>
</file>

<file path=ppt/media/image119.wmf>
</file>

<file path=ppt/media/image12.jpeg>
</file>

<file path=ppt/media/image120.wmf>
</file>

<file path=ppt/media/image121.png>
</file>

<file path=ppt/media/image122.wmf>
</file>

<file path=ppt/media/image123.wmf>
</file>

<file path=ppt/media/image124.wmf>
</file>

<file path=ppt/media/image125.wmf>
</file>

<file path=ppt/media/image126.wmf>
</file>

<file path=ppt/media/image127.wmf>
</file>

<file path=ppt/media/image128.wmf>
</file>

<file path=ppt/media/image129.wmf>
</file>

<file path=ppt/media/image13.png>
</file>

<file path=ppt/media/image130.wmf>
</file>

<file path=ppt/media/image131.wmf>
</file>

<file path=ppt/media/image132.wmf>
</file>

<file path=ppt/media/image133.wmf>
</file>

<file path=ppt/media/image134.wmf>
</file>

<file path=ppt/media/image135.wmf>
</file>

<file path=ppt/media/image136.wmf>
</file>

<file path=ppt/media/image137.wmf>
</file>

<file path=ppt/media/image138.wmf>
</file>

<file path=ppt/media/image139.wmf>
</file>

<file path=ppt/media/image14.png>
</file>

<file path=ppt/media/image140.wmf>
</file>

<file path=ppt/media/image141.wmf>
</file>

<file path=ppt/media/image142.wmf>
</file>

<file path=ppt/media/image143.wmf>
</file>

<file path=ppt/media/image144.wmf>
</file>

<file path=ppt/media/image145.wmf>
</file>

<file path=ppt/media/image146.wmf>
</file>

<file path=ppt/media/image147.wmf>
</file>

<file path=ppt/media/image148.wmf>
</file>

<file path=ppt/media/image15.wmf>
</file>

<file path=ppt/media/image16.wmf>
</file>

<file path=ppt/media/image17.wmf>
</file>

<file path=ppt/media/image18.wmf>
</file>

<file path=ppt/media/image19.wmf>
</file>

<file path=ppt/media/image2.jpeg>
</file>

<file path=ppt/media/image20.wmf>
</file>

<file path=ppt/media/image21.wmf>
</file>

<file path=ppt/media/image22.wmf>
</file>

<file path=ppt/media/image23.wmf>
</file>

<file path=ppt/media/image24.wmf>
</file>

<file path=ppt/media/image25.png>
</file>

<file path=ppt/media/image26.wmf>
</file>

<file path=ppt/media/image27.wmf>
</file>

<file path=ppt/media/image28.wmf>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png>
</file>

<file path=ppt/media/image4.jpeg>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png>
</file>

<file path=ppt/media/image50.wmf>
</file>

<file path=ppt/media/image51.wmf>
</file>

<file path=ppt/media/image52.wmf>
</file>

<file path=ppt/media/image53.wmf>
</file>

<file path=ppt/media/image54.wmf>
</file>

<file path=ppt/media/image55.wmf>
</file>

<file path=ppt/media/image56.wmf>
</file>

<file path=ppt/media/image57.wmf>
</file>

<file path=ppt/media/image58.wmf>
</file>

<file path=ppt/media/image59.wmf>
</file>

<file path=ppt/media/image6.png>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jpeg>
</file>

<file path=ppt/media/image69.png>
</file>

<file path=ppt/media/image7.jpeg>
</file>

<file path=ppt/media/image70.png>
</file>

<file path=ppt/media/image71.wmf>
</file>

<file path=ppt/media/image72.wmf>
</file>

<file path=ppt/media/image73.wmf>
</file>

<file path=ppt/media/image74.wmf>
</file>

<file path=ppt/media/image75.wmf>
</file>

<file path=ppt/media/image76.wmf>
</file>

<file path=ppt/media/image77.wmf>
</file>

<file path=ppt/media/image78.wmf>
</file>

<file path=ppt/media/image79.wmf>
</file>

<file path=ppt/media/image8.png>
</file>

<file path=ppt/media/image80.wmf>
</file>

<file path=ppt/media/image81.wmf>
</file>

<file path=ppt/media/image82.wmf>
</file>

<file path=ppt/media/image83.png>
</file>

<file path=ppt/media/image84.wmf>
</file>

<file path=ppt/media/image85.wmf>
</file>

<file path=ppt/media/image86.wmf>
</file>

<file path=ppt/media/image87.wmf>
</file>

<file path=ppt/media/image88.wmf>
</file>

<file path=ppt/media/image89.wmf>
</file>

<file path=ppt/media/image9.png>
</file>

<file path=ppt/media/image90.wmf>
</file>

<file path=ppt/media/image91.wmf>
</file>

<file path=ppt/media/image92.png>
</file>

<file path=ppt/media/image93.wmf>
</file>

<file path=ppt/media/image94.wmf>
</file>

<file path=ppt/media/image95.wmf>
</file>

<file path=ppt/media/image96.wmf>
</file>

<file path=ppt/media/image97.wmf>
</file>

<file path=ppt/media/image98.wmf>
</file>

<file path=ppt/media/image99.wm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7.jpe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66700" y="1171237"/>
            <a:ext cx="3962400" cy="4897438"/>
          </a:xfrm>
        </p:spPr>
        <p:txBody>
          <a:bodyPr/>
          <a:lstStyle>
            <a:lvl1pPr marL="228600" indent="-360045">
              <a:buClr>
                <a:schemeClr val="accent1"/>
              </a:buClr>
              <a:buFont typeface="Wingdings" panose="05000000000000000000" pitchFamily="2" charset="2"/>
              <a:buChar char="p"/>
              <a:defRPr sz="2200">
                <a:latin typeface="幼圆" panose="02010509060101010101" pitchFamily="49" charset="-122"/>
                <a:ea typeface="幼圆" panose="02010509060101010101" pitchFamily="49" charset="-122"/>
              </a:defRPr>
            </a:lvl1pPr>
            <a:lvl2pPr marL="685800" indent="-360045">
              <a:buClr>
                <a:schemeClr val="accent1"/>
              </a:buClr>
              <a:buFont typeface="Wingdings" panose="05000000000000000000" pitchFamily="2" charset="2"/>
              <a:buChar char="l"/>
              <a:defRPr sz="2000">
                <a:latin typeface="幼圆" panose="02010509060101010101" pitchFamily="49" charset="-122"/>
                <a:ea typeface="幼圆" panose="02010509060101010101" pitchFamily="49" charset="-122"/>
              </a:defRPr>
            </a:lvl2pPr>
            <a:lvl3pPr marL="11430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3pPr>
            <a:lvl4pPr marL="16002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4pPr>
            <a:lvl5pPr marL="20574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171237"/>
            <a:ext cx="4260850" cy="4897438"/>
          </a:xfrm>
        </p:spPr>
        <p:txBody>
          <a:bodyPr/>
          <a:lstStyle>
            <a:lvl1pPr marL="228600" indent="-360045">
              <a:buClr>
                <a:schemeClr val="accent1"/>
              </a:buClr>
              <a:buFont typeface="Wingdings" panose="05000000000000000000" pitchFamily="2" charset="2"/>
              <a:buChar char="p"/>
              <a:defRPr sz="2200">
                <a:latin typeface="幼圆" panose="02010509060101010101" pitchFamily="49" charset="-122"/>
                <a:ea typeface="幼圆" panose="02010509060101010101" pitchFamily="49" charset="-122"/>
              </a:defRPr>
            </a:lvl1pPr>
            <a:lvl2pPr marL="685800" indent="-360045">
              <a:buClr>
                <a:schemeClr val="accent1"/>
              </a:buClr>
              <a:buFont typeface="Wingdings" panose="05000000000000000000" pitchFamily="2" charset="2"/>
              <a:buChar char="l"/>
              <a:defRPr sz="2000">
                <a:latin typeface="幼圆" panose="02010509060101010101" pitchFamily="49" charset="-122"/>
                <a:ea typeface="幼圆" panose="02010509060101010101" pitchFamily="49" charset="-122"/>
              </a:defRPr>
            </a:lvl2pPr>
            <a:lvl3pPr marL="11430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3pPr>
            <a:lvl4pPr marL="16002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4pPr>
            <a:lvl5pPr marL="20574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8" name="Title 1"/>
          <p:cNvSpPr>
            <a:spLocks noGrp="1"/>
          </p:cNvSpPr>
          <p:nvPr>
            <p:ph type="title"/>
          </p:nvPr>
        </p:nvSpPr>
        <p:spPr>
          <a:xfrm>
            <a:off x="260350" y="60327"/>
            <a:ext cx="7886700" cy="777874"/>
          </a:xfrm>
          <a:prstGeom prst="rect">
            <a:avLst/>
          </a:prstGeom>
        </p:spPr>
        <p:txBody>
          <a:bodyPr>
            <a:normAutofit/>
          </a:bodyPr>
          <a:lstStyle>
            <a:lvl1pPr>
              <a:defRPr sz="3600" baseline="0">
                <a:solidFill>
                  <a:schemeClr val="bg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60350" y="1112791"/>
            <a:ext cx="4006850" cy="445293"/>
          </a:xfrm>
        </p:spPr>
        <p:txBody>
          <a:bodyPr anchor="t">
            <a:noAutofit/>
          </a:bodyPr>
          <a:lstStyle>
            <a:lvl1pPr marL="0" indent="0">
              <a:buNone/>
              <a:defRPr sz="3000" b="0" baseline="0">
                <a:solidFill>
                  <a:schemeClr val="tx2"/>
                </a:solidFill>
                <a:latin typeface="Verdana" panose="020B080403050404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260350" y="1724773"/>
            <a:ext cx="4006850" cy="4308473"/>
          </a:xfrm>
        </p:spPr>
        <p:txBody>
          <a:bodyPr/>
          <a:lstStyle>
            <a:lvl1pPr marL="228600" indent="-360045">
              <a:buClr>
                <a:schemeClr val="accent1"/>
              </a:buClr>
              <a:buFont typeface="Wingdings" panose="05000000000000000000" pitchFamily="2" charset="2"/>
              <a:buChar char="p"/>
              <a:defRPr baseline="0">
                <a:latin typeface="Verdana" panose="020B0804030504040204" pitchFamily="34" charset="0"/>
                <a:ea typeface="幼圆" panose="02010509060101010101" pitchFamily="49" charset="-122"/>
              </a:defRPr>
            </a:lvl1pPr>
            <a:lvl2pPr marL="6858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2pPr>
            <a:lvl3pPr marL="11430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3pPr>
            <a:lvl4pPr marL="16002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4pPr>
            <a:lvl5pPr marL="20574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572000" y="1112791"/>
            <a:ext cx="4305300" cy="445293"/>
          </a:xfrm>
        </p:spPr>
        <p:txBody>
          <a:bodyPr anchor="t">
            <a:noAutofit/>
          </a:bodyPr>
          <a:lstStyle>
            <a:lvl1pPr marL="0" indent="0">
              <a:buNone/>
              <a:defRPr sz="3000" b="0" baseline="0">
                <a:solidFill>
                  <a:schemeClr val="tx2"/>
                </a:solidFill>
                <a:latin typeface="Verdana" panose="020B080403050404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572000" y="1724773"/>
            <a:ext cx="4305300" cy="4308473"/>
          </a:xfrm>
        </p:spPr>
        <p:txBody>
          <a:bodyPr/>
          <a:lstStyle>
            <a:lvl1pPr marL="228600" indent="-360045">
              <a:buClr>
                <a:schemeClr val="accent1"/>
              </a:buClr>
              <a:buFont typeface="Wingdings" panose="05000000000000000000" pitchFamily="2" charset="2"/>
              <a:buChar char="p"/>
              <a:defRPr baseline="0">
                <a:latin typeface="Verdana" panose="020B0804030504040204" pitchFamily="34" charset="0"/>
                <a:ea typeface="幼圆" panose="02010509060101010101" pitchFamily="49" charset="-122"/>
              </a:defRPr>
            </a:lvl1pPr>
            <a:lvl2pPr marL="6858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2pPr>
            <a:lvl3pPr marL="11430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3pPr>
            <a:lvl4pPr marL="16002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4pPr>
            <a:lvl5pPr marL="20574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 name="Title 1"/>
          <p:cNvSpPr>
            <a:spLocks noGrp="1"/>
          </p:cNvSpPr>
          <p:nvPr>
            <p:ph type="title"/>
          </p:nvPr>
        </p:nvSpPr>
        <p:spPr>
          <a:xfrm>
            <a:off x="260350" y="73027"/>
            <a:ext cx="7886700" cy="777874"/>
          </a:xfrm>
          <a:prstGeom prst="rect">
            <a:avLst/>
          </a:prstGeom>
        </p:spPr>
        <p:txBody>
          <a:bodyPr>
            <a:normAutofit/>
          </a:bodyPr>
          <a:lstStyle>
            <a:lvl1pPr>
              <a:defRPr sz="3600" baseline="0">
                <a:solidFill>
                  <a:schemeClr val="bg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6" name="Title 1"/>
          <p:cNvSpPr>
            <a:spLocks noGrp="1"/>
          </p:cNvSpPr>
          <p:nvPr>
            <p:ph type="title"/>
          </p:nvPr>
        </p:nvSpPr>
        <p:spPr>
          <a:xfrm>
            <a:off x="260350" y="73027"/>
            <a:ext cx="7886700" cy="777874"/>
          </a:xfrm>
          <a:prstGeom prst="rect">
            <a:avLst/>
          </a:prstGeom>
        </p:spPr>
        <p:txBody>
          <a:bodyPr>
            <a:normAutofit/>
          </a:bodyPr>
          <a:lstStyle>
            <a:lvl1pPr>
              <a:defRPr sz="3600" baseline="0">
                <a:solidFill>
                  <a:schemeClr val="bg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两项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70B02BAC-4922-7749-861B-EB8494040AE0}"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幻灯片编号占位符 6"/>
          <p:cNvSpPr>
            <a:spLocks noGrp="1"/>
          </p:cNvSpPr>
          <p:nvPr>
            <p:ph type="sldNum" sz="quarter" idx="12"/>
          </p:nvPr>
        </p:nvSpPr>
        <p:spPr/>
        <p:txBody>
          <a:bodyPr/>
          <a:lstStyle/>
          <a:p>
            <a:fld id="{F3341904-22F7-B644-AB04-772F43648CA0}" type="slidenum">
              <a:rPr kumimoji="1" lang="zh-CN" altLang="en-US" smtClean="0">
                <a:solidFill>
                  <a:prstClr val="black">
                    <a:tint val="75000"/>
                  </a:prstClr>
                </a:solidFill>
              </a:rPr>
            </a:fld>
            <a:endParaRPr kumimoji="1" lang="zh-CN" altLang="en-US">
              <a:solidFill>
                <a:prstClr val="black">
                  <a:tint val="75000"/>
                </a:prstClr>
              </a:solidFill>
            </a:endParaRPr>
          </a:p>
        </p:txBody>
      </p:sp>
      <p:cxnSp>
        <p:nvCxnSpPr>
          <p:cNvPr id="11" name="直线连接符 10"/>
          <p:cNvCxnSpPr/>
          <p:nvPr userDrawn="1"/>
        </p:nvCxnSpPr>
        <p:spPr>
          <a:xfrm>
            <a:off x="893379" y="623612"/>
            <a:ext cx="8250621" cy="0"/>
          </a:xfrm>
          <a:prstGeom prst="line">
            <a:avLst/>
          </a:prstGeom>
          <a:ln w="19050">
            <a:solidFill>
              <a:srgbClr val="3769AC"/>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userDrawn="1"/>
        </p:nvPicPr>
        <p:blipFill>
          <a:blip r:embed="rId2"/>
          <a:stretch>
            <a:fillRect/>
          </a:stretch>
        </p:blipFill>
        <p:spPr>
          <a:xfrm>
            <a:off x="51505" y="-124372"/>
            <a:ext cx="746741" cy="1407303"/>
          </a:xfrm>
          <a:prstGeom prst="rect">
            <a:avLst/>
          </a:prstGeom>
        </p:spPr>
      </p:pic>
      <p:sp>
        <p:nvSpPr>
          <p:cNvPr id="9" name="Title 1"/>
          <p:cNvSpPr>
            <a:spLocks noGrp="1"/>
          </p:cNvSpPr>
          <p:nvPr>
            <p:ph type="title"/>
          </p:nvPr>
        </p:nvSpPr>
        <p:spPr>
          <a:xfrm>
            <a:off x="893379" y="51709"/>
            <a:ext cx="8229600" cy="688992"/>
          </a:xfrm>
        </p:spPr>
        <p:txBody>
          <a:bodyPr>
            <a:normAutofit/>
          </a:bodyPr>
          <a:lstStyle>
            <a:lvl1pPr>
              <a:defRPr lang="en-US" sz="2600" b="1" i="0" kern="1200" baseline="0" dirty="0">
                <a:solidFill>
                  <a:schemeClr val="accent1">
                    <a:lumMod val="75000"/>
                  </a:schemeClr>
                </a:solidFill>
                <a:latin typeface="+mn-lt"/>
                <a:ea typeface="微软雅黑" panose="020B0503020204020204" pitchFamily="34" charset="-122"/>
                <a:cs typeface="+mn-cs"/>
              </a:defRPr>
            </a:lvl1pPr>
          </a:lstStyle>
          <a:p>
            <a:pPr marL="0" lvl="0" indent="0" algn="l" defTabSz="685800" rtl="0" eaLnBrk="1" latinLnBrk="0" hangingPunct="1">
              <a:lnSpc>
                <a:spcPct val="90000"/>
              </a:lnSpc>
              <a:spcBef>
                <a:spcPts val="750"/>
              </a:spcBef>
              <a:buFont typeface="Arial" panose="020B0604020202090204"/>
              <a:buNone/>
            </a:pPr>
            <a:r>
              <a:rPr lang="zh-CN" altLang="en-US" dirty="0"/>
              <a:t>单击此处编辑母版标题样式</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23" name="平行四边形 22"/>
          <p:cNvSpPr/>
          <p:nvPr userDrawn="1"/>
        </p:nvSpPr>
        <p:spPr>
          <a:xfrm flipH="1">
            <a:off x="1003407" y="4541007"/>
            <a:ext cx="2923457" cy="2334925"/>
          </a:xfrm>
          <a:prstGeom prst="parallelogram">
            <a:avLst>
              <a:gd name="adj" fmla="val 49732"/>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kumimoji="1" lang="zh-CN" altLang="en-US" sz="1015">
              <a:solidFill>
                <a:prstClr val="white"/>
              </a:solidFill>
            </a:endParaRPr>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r="79938"/>
          <a:stretch>
            <a:fillRect/>
          </a:stretch>
        </p:blipFill>
        <p:spPr>
          <a:xfrm>
            <a:off x="8558441" y="4541006"/>
            <a:ext cx="591647" cy="2322396"/>
          </a:xfrm>
          <a:prstGeom prst="rect">
            <a:avLst/>
          </a:prstGeom>
        </p:spPr>
      </p:pic>
      <p:sp>
        <p:nvSpPr>
          <p:cNvPr id="28" name="平行四边形 27"/>
          <p:cNvSpPr/>
          <p:nvPr userDrawn="1"/>
        </p:nvSpPr>
        <p:spPr>
          <a:xfrm flipH="1">
            <a:off x="7408548" y="5757333"/>
            <a:ext cx="1741805" cy="1100667"/>
          </a:xfrm>
          <a:prstGeom prst="parallelogram">
            <a:avLst/>
          </a:prstGeom>
          <a:solidFill>
            <a:srgbClr val="3769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kumimoji="1" lang="zh-CN" altLang="en-US" sz="1015">
              <a:solidFill>
                <a:prstClr val="white"/>
              </a:solidFill>
            </a:endParaRPr>
          </a:p>
        </p:txBody>
      </p:sp>
      <p:sp>
        <p:nvSpPr>
          <p:cNvPr id="4" name="日期占位符 3"/>
          <p:cNvSpPr>
            <a:spLocks noGrp="1"/>
          </p:cNvSpPr>
          <p:nvPr>
            <p:ph type="dt" sz="half" idx="10"/>
          </p:nvPr>
        </p:nvSpPr>
        <p:spPr/>
        <p:txBody>
          <a:bodyPr/>
          <a:lstStyle/>
          <a:p>
            <a:fld id="{97DCB0A6-4DED-0040-A4A0-E8F47BB2A67A}"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dirty="0">
              <a:solidFill>
                <a:prstClr val="black">
                  <a:tint val="75000"/>
                </a:prstClr>
              </a:solidFill>
            </a:endParaRPr>
          </a:p>
        </p:txBody>
      </p:sp>
      <p:sp>
        <p:nvSpPr>
          <p:cNvPr id="6" name="幻灯片编号占位符 5"/>
          <p:cNvSpPr>
            <a:spLocks noGrp="1"/>
          </p:cNvSpPr>
          <p:nvPr>
            <p:ph type="sldNum" sz="quarter" idx="12"/>
          </p:nvPr>
        </p:nvSpPr>
        <p:spPr/>
        <p:txBody>
          <a:bodyPr/>
          <a:lstStyle/>
          <a:p>
            <a:fld id="{57FE11F8-038F-344C-9C27-4A85DE63D370}" type="slidenum">
              <a:rPr kumimoji="1" lang="zh-CN" altLang="en-US" smtClean="0">
                <a:solidFill>
                  <a:prstClr val="black">
                    <a:tint val="75000"/>
                  </a:prstClr>
                </a:solidFill>
              </a:rPr>
            </a:fld>
            <a:endParaRPr kumimoji="1" lang="zh-CN" altLang="en-US">
              <a:solidFill>
                <a:prstClr val="black">
                  <a:tint val="75000"/>
                </a:prstClr>
              </a:solidFill>
            </a:endParaRPr>
          </a:p>
        </p:txBody>
      </p:sp>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l="20800"/>
          <a:stretch>
            <a:fillRect/>
          </a:stretch>
        </p:blipFill>
        <p:spPr>
          <a:xfrm>
            <a:off x="12615" y="-18466"/>
            <a:ext cx="2335663" cy="2322396"/>
          </a:xfrm>
          <a:prstGeom prst="rect">
            <a:avLst/>
          </a:prstGeom>
        </p:spPr>
      </p:pic>
      <p:sp>
        <p:nvSpPr>
          <p:cNvPr id="9" name="平行四边形 8"/>
          <p:cNvSpPr/>
          <p:nvPr userDrawn="1"/>
        </p:nvSpPr>
        <p:spPr>
          <a:xfrm flipH="1">
            <a:off x="-23247" y="-17929"/>
            <a:ext cx="2298170" cy="2303929"/>
          </a:xfrm>
          <a:prstGeom prst="parallelogram">
            <a:avLst/>
          </a:prstGeom>
          <a:solidFill>
            <a:srgbClr val="3769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kumimoji="1" lang="zh-CN" altLang="en-US" sz="1015">
              <a:solidFill>
                <a:prstClr val="white"/>
              </a:solidFill>
            </a:endParaRPr>
          </a:p>
        </p:txBody>
      </p:sp>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5754" y="548459"/>
            <a:ext cx="1806662" cy="1207008"/>
          </a:xfrm>
          <a:prstGeom prst="rect">
            <a:avLst/>
          </a:prstGeom>
        </p:spPr>
      </p:pic>
      <p:pic>
        <p:nvPicPr>
          <p:cNvPr id="12" name="图片 11"/>
          <p:cNvPicPr>
            <a:picLocks noChangeAspect="1"/>
          </p:cNvPicPr>
          <p:nvPr userDrawn="1"/>
        </p:nvPicPr>
        <p:blipFill>
          <a:blip r:embed="rId4"/>
          <a:srcRect/>
          <a:stretch>
            <a:fillRect/>
          </a:stretch>
        </p:blipFill>
        <p:spPr>
          <a:xfrm>
            <a:off x="6308" y="2280738"/>
            <a:ext cx="3086099" cy="2302913"/>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4" name="图片 23"/>
          <p:cNvPicPr>
            <a:picLocks noChangeAspect="1"/>
          </p:cNvPicPr>
          <p:nvPr userDrawn="1"/>
        </p:nvPicPr>
        <p:blipFill rotWithShape="1">
          <a:blip r:embed="rId2">
            <a:extLst>
              <a:ext uri="{28A0092B-C50C-407E-A947-70E740481C1C}">
                <a14:useLocalDpi xmlns:a14="http://schemas.microsoft.com/office/drawing/2010/main" val="0"/>
              </a:ext>
            </a:extLst>
          </a:blip>
          <a:srcRect r="42172"/>
          <a:stretch>
            <a:fillRect/>
          </a:stretch>
        </p:blipFill>
        <p:spPr>
          <a:xfrm>
            <a:off x="8385214" y="6136977"/>
            <a:ext cx="758789" cy="548640"/>
          </a:xfrm>
          <a:prstGeom prst="rect">
            <a:avLst/>
          </a:prstGeom>
        </p:spPr>
      </p:pic>
      <p:pic>
        <p:nvPicPr>
          <p:cNvPr id="14" name="图片 13"/>
          <p:cNvPicPr>
            <a:picLocks noChangeAspect="1"/>
          </p:cNvPicPr>
          <p:nvPr userDrawn="1"/>
        </p:nvPicPr>
        <p:blipFill rotWithShape="1">
          <a:blip r:embed="rId3">
            <a:extLst>
              <a:ext uri="{28A0092B-C50C-407E-A947-70E740481C1C}">
                <a14:useLocalDpi xmlns:a14="http://schemas.microsoft.com/office/drawing/2010/main" val="0"/>
              </a:ext>
            </a:extLst>
          </a:blip>
          <a:srcRect r="19546"/>
          <a:stretch>
            <a:fillRect/>
          </a:stretch>
        </p:blipFill>
        <p:spPr>
          <a:xfrm>
            <a:off x="8084634" y="6325095"/>
            <a:ext cx="1059369" cy="548640"/>
          </a:xfrm>
          <a:prstGeom prst="rect">
            <a:avLst/>
          </a:prstGeom>
        </p:spPr>
      </p:pic>
      <p:pic>
        <p:nvPicPr>
          <p:cNvPr id="13" name="图片 12"/>
          <p:cNvPicPr>
            <a:picLocks noChangeAspect="1"/>
          </p:cNvPicPr>
          <p:nvPr userDrawn="1"/>
        </p:nvPicPr>
        <p:blipFill rotWithShape="1">
          <a:blip r:embed="rId4">
            <a:extLst>
              <a:ext uri="{28A0092B-C50C-407E-A947-70E740481C1C}">
                <a14:useLocalDpi xmlns:a14="http://schemas.microsoft.com/office/drawing/2010/main" val="0"/>
              </a:ext>
            </a:extLst>
          </a:blip>
          <a:srcRect l="43216"/>
          <a:stretch>
            <a:fillRect/>
          </a:stretch>
        </p:blipFill>
        <p:spPr>
          <a:xfrm>
            <a:off x="0" y="2639687"/>
            <a:ext cx="5512916" cy="2567000"/>
          </a:xfrm>
          <a:prstGeom prst="rect">
            <a:avLst/>
          </a:prstGeom>
        </p:spPr>
      </p:pic>
      <p:pic>
        <p:nvPicPr>
          <p:cNvPr id="12" name="图片 11"/>
          <p:cNvPicPr>
            <a:picLocks noChangeAspect="1"/>
          </p:cNvPicPr>
          <p:nvPr userDrawn="1"/>
        </p:nvPicPr>
        <p:blipFill rotWithShape="1">
          <a:blip r:embed="rId4">
            <a:extLst>
              <a:ext uri="{28A0092B-C50C-407E-A947-70E740481C1C}">
                <a14:useLocalDpi xmlns:a14="http://schemas.microsoft.com/office/drawing/2010/main" val="0"/>
              </a:ext>
            </a:extLst>
          </a:blip>
          <a:srcRect r="25222"/>
          <a:stretch>
            <a:fillRect/>
          </a:stretch>
        </p:blipFill>
        <p:spPr>
          <a:xfrm>
            <a:off x="1899297" y="1239360"/>
            <a:ext cx="7244707" cy="2561629"/>
          </a:xfrm>
          <a:prstGeom prst="rect">
            <a:avLst/>
          </a:prstGeom>
        </p:spPr>
      </p:pic>
      <p:pic>
        <p:nvPicPr>
          <p:cNvPr id="11" name="图片 10"/>
          <p:cNvPicPr>
            <a:picLocks noChangeAspect="1"/>
          </p:cNvPicPr>
          <p:nvPr userDrawn="1"/>
        </p:nvPicPr>
        <p:blipFill rotWithShape="1">
          <a:blip r:embed="rId5">
            <a:extLst>
              <a:ext uri="{28A0092B-C50C-407E-A947-70E740481C1C}">
                <a14:useLocalDpi xmlns:a14="http://schemas.microsoft.com/office/drawing/2010/main" val="0"/>
              </a:ext>
            </a:extLst>
          </a:blip>
          <a:srcRect l="13114"/>
          <a:stretch>
            <a:fillRect/>
          </a:stretch>
        </p:blipFill>
        <p:spPr>
          <a:xfrm>
            <a:off x="0" y="1910903"/>
            <a:ext cx="8005070" cy="2546391"/>
          </a:xfrm>
          <a:prstGeom prst="rect">
            <a:avLst/>
          </a:prstGeom>
        </p:spPr>
      </p:pic>
      <p:sp>
        <p:nvSpPr>
          <p:cNvPr id="3" name="日期占位符 2"/>
          <p:cNvSpPr>
            <a:spLocks noGrp="1"/>
          </p:cNvSpPr>
          <p:nvPr>
            <p:ph type="dt" sz="half" idx="10"/>
          </p:nvPr>
        </p:nvSpPr>
        <p:spPr/>
        <p:txBody>
          <a:bodyPr/>
          <a:lstStyle/>
          <a:p>
            <a:fld id="{97DCB0A6-4DED-0040-A4A0-E8F47BB2A67A}"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kumimoji="1" lang="zh-CN" altLang="en-US">
              <a:solidFill>
                <a:prstClr val="black">
                  <a:tint val="75000"/>
                </a:prstClr>
              </a:solidFill>
            </a:endParaRPr>
          </a:p>
        </p:txBody>
      </p:sp>
      <p:sp>
        <p:nvSpPr>
          <p:cNvPr id="5" name="幻灯片编号占位符 4"/>
          <p:cNvSpPr>
            <a:spLocks noGrp="1"/>
          </p:cNvSpPr>
          <p:nvPr>
            <p:ph type="sldNum" sz="quarter" idx="12"/>
          </p:nvPr>
        </p:nvSpPr>
        <p:spPr/>
        <p:txBody>
          <a:bodyPr/>
          <a:lstStyle/>
          <a:p>
            <a:fld id="{57FE11F8-038F-344C-9C27-4A85DE63D370}" type="slidenum">
              <a:rPr kumimoji="1" lang="zh-CN" altLang="en-US" smtClean="0">
                <a:solidFill>
                  <a:prstClr val="black">
                    <a:tint val="75000"/>
                  </a:prstClr>
                </a:solidFill>
              </a:rPr>
            </a:fld>
            <a:endParaRPr kumimoji="1" lang="zh-CN" altLang="en-US">
              <a:solidFill>
                <a:prstClr val="black">
                  <a:tint val="75000"/>
                </a:prstClr>
              </a:solidFill>
            </a:endParaRPr>
          </a:p>
        </p:txBody>
      </p:sp>
      <p:sp>
        <p:nvSpPr>
          <p:cNvPr id="17" name="标题 1"/>
          <p:cNvSpPr>
            <a:spLocks noGrp="1"/>
          </p:cNvSpPr>
          <p:nvPr>
            <p:ph type="title"/>
          </p:nvPr>
        </p:nvSpPr>
        <p:spPr>
          <a:xfrm>
            <a:off x="2199578" y="2573624"/>
            <a:ext cx="3813718" cy="757130"/>
          </a:xfrm>
          <a:noFill/>
        </p:spPr>
        <p:txBody>
          <a:bodyPr wrap="square" rtlCol="0">
            <a:spAutoFit/>
          </a:bodyPr>
          <a:lstStyle>
            <a:lvl1pPr>
              <a:defRPr kumimoji="1" lang="zh-CN" altLang="en-US" sz="2400" b="1">
                <a:solidFill>
                  <a:schemeClr val="accent5">
                    <a:lumMod val="20000"/>
                    <a:lumOff val="80000"/>
                  </a:schemeClr>
                </a:solidFill>
                <a:latin typeface="宋体" pitchFamily="2" charset="-122"/>
                <a:ea typeface="宋体" pitchFamily="2" charset="-122"/>
                <a:cs typeface="宋体" pitchFamily="2" charset="-122"/>
              </a:defRPr>
            </a:lvl1pPr>
          </a:lstStyle>
          <a:p>
            <a:pPr marL="0" lvl="0"/>
            <a:r>
              <a:rPr kumimoji="1" lang="zh-CN" altLang="en-US" dirty="0"/>
              <a:t>单击此处编辑母版标题样式</a:t>
            </a:r>
            <a:endParaRPr kumimoji="1" lang="zh-CN" altLang="en-US" dirty="0"/>
          </a:p>
        </p:txBody>
      </p:sp>
      <p:sp>
        <p:nvSpPr>
          <p:cNvPr id="18" name="文本占位符 2"/>
          <p:cNvSpPr>
            <a:spLocks noGrp="1"/>
          </p:cNvSpPr>
          <p:nvPr>
            <p:ph type="body" idx="1"/>
          </p:nvPr>
        </p:nvSpPr>
        <p:spPr>
          <a:xfrm>
            <a:off x="2199578" y="3501127"/>
            <a:ext cx="4258372" cy="258532"/>
          </a:xfrm>
          <a:noFill/>
        </p:spPr>
        <p:txBody>
          <a:bodyPr wrap="square" rtlCol="0">
            <a:spAutoFit/>
          </a:bodyPr>
          <a:lstStyle>
            <a:lvl1pPr marL="0" indent="0">
              <a:buNone/>
              <a:defRPr kumimoji="1" lang="zh-CN" altLang="en-US" sz="1200" smtClean="0">
                <a:solidFill>
                  <a:schemeClr val="accent5">
                    <a:lumMod val="20000"/>
                    <a:lumOff val="80000"/>
                  </a:schemeClr>
                </a:solidFill>
                <a:latin typeface="宋体" pitchFamily="2" charset="-122"/>
                <a:ea typeface="宋体" pitchFamily="2" charset="-122"/>
                <a:cs typeface="宋体" pitchFamily="2" charset="-122"/>
              </a:defRPr>
            </a:lvl1pPr>
          </a:lstStyle>
          <a:p>
            <a:pPr marL="0" lvl="0"/>
            <a:r>
              <a:rPr kumimoji="1" lang="zh-CN" altLang="en-US" dirty="0"/>
              <a:t>单击此处编辑母版文本样式</a:t>
            </a:r>
            <a:endParaRPr kumimoji="1" lang="zh-CN" altLang="en-US" dirty="0"/>
          </a:p>
        </p:txBody>
      </p:sp>
      <p:sp>
        <p:nvSpPr>
          <p:cNvPr id="15" name="矩形 14"/>
          <p:cNvSpPr/>
          <p:nvPr userDrawn="1"/>
        </p:nvSpPr>
        <p:spPr>
          <a:xfrm>
            <a:off x="1409210" y="6812283"/>
            <a:ext cx="6750000" cy="45719"/>
          </a:xfrm>
          <a:prstGeom prst="rect">
            <a:avLst/>
          </a:prstGeom>
          <a:solidFill>
            <a:srgbClr val="3769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kumimoji="1" lang="zh-CN" altLang="en-US" sz="1015">
              <a:solidFill>
                <a:prstClr val="white"/>
              </a:solidFill>
            </a:endParaRPr>
          </a:p>
        </p:txBody>
      </p:sp>
      <p:sp>
        <p:nvSpPr>
          <p:cNvPr id="21" name="文本占位符 2"/>
          <p:cNvSpPr>
            <a:spLocks noGrp="1"/>
          </p:cNvSpPr>
          <p:nvPr userDrawn="1">
            <p:ph type="body" idx="13" hasCustomPrompt="1"/>
          </p:nvPr>
        </p:nvSpPr>
        <p:spPr>
          <a:xfrm>
            <a:off x="1171922" y="2272310"/>
            <a:ext cx="655832" cy="1390765"/>
          </a:xfrm>
          <a:noFill/>
        </p:spPr>
        <p:txBody>
          <a:bodyPr wrap="square" rtlCol="0">
            <a:spAutoFit/>
          </a:bodyPr>
          <a:lstStyle>
            <a:lvl1pPr marL="0" indent="0">
              <a:buNone/>
              <a:defRPr kumimoji="1" lang="zh-CN" altLang="en-US" sz="9375" b="1" dirty="0" smtClean="0">
                <a:solidFill>
                  <a:schemeClr val="accent5">
                    <a:lumMod val="20000"/>
                    <a:lumOff val="80000"/>
                  </a:schemeClr>
                </a:solidFill>
                <a:latin typeface="宋体" pitchFamily="2" charset="-122"/>
                <a:ea typeface="宋体" pitchFamily="2" charset="-122"/>
                <a:cs typeface="宋体" pitchFamily="2" charset="-122"/>
              </a:defRPr>
            </a:lvl1pPr>
          </a:lstStyle>
          <a:p>
            <a:pPr marL="0" lvl="0"/>
            <a:r>
              <a:rPr kumimoji="1" lang="en-US" altLang="zh-CN"/>
              <a:t>X</a:t>
            </a:r>
            <a:endParaRPr kumimoji="1" lang="zh-CN" altLang="en-US" dirty="0"/>
          </a:p>
        </p:txBody>
      </p:sp>
      <p:sp>
        <p:nvSpPr>
          <p:cNvPr id="16" name="文本占位符 2"/>
          <p:cNvSpPr>
            <a:spLocks noGrp="1"/>
          </p:cNvSpPr>
          <p:nvPr>
            <p:ph type="body" idx="14" hasCustomPrompt="1"/>
          </p:nvPr>
        </p:nvSpPr>
        <p:spPr>
          <a:xfrm>
            <a:off x="282632" y="3473640"/>
            <a:ext cx="858294" cy="258532"/>
          </a:xfrm>
        </p:spPr>
        <p:txBody>
          <a:bodyPr wrap="square" rtlCol="0">
            <a:spAutoFit/>
          </a:bodyPr>
          <a:lstStyle>
            <a:lvl1pPr marL="0" indent="0">
              <a:buNone/>
              <a:defRPr kumimoji="1" lang="zh-CN" altLang="en-US" sz="1200" smtClean="0">
                <a:solidFill>
                  <a:schemeClr val="accent5">
                    <a:lumMod val="20000"/>
                    <a:lumOff val="80000"/>
                  </a:schemeClr>
                </a:solidFill>
                <a:latin typeface="宋体" pitchFamily="2" charset="-122"/>
                <a:ea typeface="宋体" pitchFamily="2" charset="-122"/>
                <a:cs typeface="宋体" pitchFamily="2" charset="-122"/>
              </a:defRPr>
            </a:lvl1pPr>
          </a:lstStyle>
          <a:p>
            <a:pPr marL="0" lvl="0"/>
            <a:r>
              <a:rPr kumimoji="1" lang="zh-CN" altLang="en-US" dirty="0"/>
              <a:t>编辑</a:t>
            </a:r>
            <a:r>
              <a:rPr kumimoji="1" lang="en-US" altLang="zh-CN" dirty="0"/>
              <a:t>PART</a:t>
            </a:r>
            <a:endParaRPr kumimoji="1"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0B02BAC-4922-7749-861B-EB8494040AE0}"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幻灯片编号占位符 5"/>
          <p:cNvSpPr>
            <a:spLocks noGrp="1"/>
          </p:cNvSpPr>
          <p:nvPr>
            <p:ph type="sldNum" sz="quarter" idx="12"/>
          </p:nvPr>
        </p:nvSpPr>
        <p:spPr/>
        <p:txBody>
          <a:bodyPr/>
          <a:lstStyle/>
          <a:p>
            <a:fld id="{F3341904-22F7-B644-AB04-772F43648CA0}" type="slidenum">
              <a:rPr kumimoji="1" lang="zh-CN" altLang="en-US" smtClean="0">
                <a:solidFill>
                  <a:prstClr val="black">
                    <a:tint val="75000"/>
                  </a:prstClr>
                </a:solidFill>
              </a:rPr>
            </a:fld>
            <a:endParaRPr kumimoji="1" lang="zh-CN" altLang="en-US">
              <a:solidFill>
                <a:prstClr val="black">
                  <a:tint val="75000"/>
                </a:prstClr>
              </a:solidFill>
            </a:endParaRPr>
          </a:p>
        </p:txBody>
      </p:sp>
      <p:pic>
        <p:nvPicPr>
          <p:cNvPr id="8" name="图片 7"/>
          <p:cNvPicPr>
            <a:picLocks noChangeAspect="1"/>
          </p:cNvPicPr>
          <p:nvPr userDrawn="1"/>
        </p:nvPicPr>
        <p:blipFill>
          <a:blip r:embed="rId2"/>
          <a:stretch>
            <a:fillRect/>
          </a:stretch>
        </p:blipFill>
        <p:spPr>
          <a:xfrm>
            <a:off x="0" y="405"/>
            <a:ext cx="9144000" cy="6857193"/>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70B02BAC-4922-7749-861B-EB8494040AE0}"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幻灯片编号占位符 6"/>
          <p:cNvSpPr>
            <a:spLocks noGrp="1"/>
          </p:cNvSpPr>
          <p:nvPr>
            <p:ph type="sldNum" sz="quarter" idx="12"/>
          </p:nvPr>
        </p:nvSpPr>
        <p:spPr/>
        <p:txBody>
          <a:bodyPr/>
          <a:lstStyle/>
          <a:p>
            <a:fld id="{F3341904-22F7-B644-AB04-772F43648CA0}" type="slidenum">
              <a:rPr kumimoji="1" lang="zh-CN" altLang="en-US" smtClean="0">
                <a:solidFill>
                  <a:prstClr val="black">
                    <a:tint val="75000"/>
                  </a:prstClr>
                </a:solidFill>
              </a:rPr>
            </a:fld>
            <a:endParaRPr kumimoji="1" lang="zh-CN" altLang="en-US">
              <a:solidFill>
                <a:prstClr val="black">
                  <a:tint val="75000"/>
                </a:prstClr>
              </a:solidFill>
            </a:endParaRPr>
          </a:p>
        </p:txBody>
      </p:sp>
      <p:cxnSp>
        <p:nvCxnSpPr>
          <p:cNvPr id="11" name="直线连接符 10"/>
          <p:cNvCxnSpPr/>
          <p:nvPr userDrawn="1"/>
        </p:nvCxnSpPr>
        <p:spPr>
          <a:xfrm>
            <a:off x="893379" y="623612"/>
            <a:ext cx="8250621" cy="0"/>
          </a:xfrm>
          <a:prstGeom prst="line">
            <a:avLst/>
          </a:prstGeom>
          <a:ln w="19050">
            <a:solidFill>
              <a:srgbClr val="3769AC"/>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userDrawn="1"/>
        </p:nvPicPr>
        <p:blipFill>
          <a:blip r:embed="rId2"/>
          <a:stretch>
            <a:fillRect/>
          </a:stretch>
        </p:blipFill>
        <p:spPr>
          <a:xfrm>
            <a:off x="51505" y="-124372"/>
            <a:ext cx="746741" cy="1407303"/>
          </a:xfrm>
          <a:prstGeom prst="rect">
            <a:avLst/>
          </a:prstGeom>
        </p:spPr>
      </p:pic>
      <p:sp>
        <p:nvSpPr>
          <p:cNvPr id="9" name="Title 1"/>
          <p:cNvSpPr>
            <a:spLocks noGrp="1"/>
          </p:cNvSpPr>
          <p:nvPr>
            <p:ph type="title"/>
          </p:nvPr>
        </p:nvSpPr>
        <p:spPr>
          <a:xfrm>
            <a:off x="893379" y="51709"/>
            <a:ext cx="8229600" cy="688992"/>
          </a:xfrm>
        </p:spPr>
        <p:txBody>
          <a:bodyPr>
            <a:normAutofit/>
          </a:bodyPr>
          <a:lstStyle>
            <a:lvl1pPr>
              <a:defRPr lang="en-US" sz="2600" b="1" i="0" kern="1200" baseline="0" dirty="0">
                <a:solidFill>
                  <a:schemeClr val="accent1">
                    <a:lumMod val="75000"/>
                  </a:schemeClr>
                </a:solidFill>
                <a:latin typeface="+mn-lt"/>
                <a:ea typeface="微软雅黑" panose="020B0503020204020204" pitchFamily="34" charset="-122"/>
                <a:cs typeface="+mn-cs"/>
              </a:defRPr>
            </a:lvl1pPr>
          </a:lstStyle>
          <a:p>
            <a:pPr marL="0" lvl="0" indent="0" algn="l" defTabSz="685800" rtl="0" eaLnBrk="1" latinLnBrk="0" hangingPunct="1">
              <a:lnSpc>
                <a:spcPct val="90000"/>
              </a:lnSpc>
              <a:spcBef>
                <a:spcPts val="750"/>
              </a:spcBef>
              <a:buFont typeface="Arial" panose="020B0604020202090204"/>
              <a:buNone/>
            </a:pPr>
            <a:r>
              <a:rPr lang="zh-CN" altLang="en-US" dirty="0"/>
              <a:t>单击此处编辑母版标题样式</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章节名">
    <p:spTree>
      <p:nvGrpSpPr>
        <p:cNvPr id="1" name=""/>
        <p:cNvGrpSpPr/>
        <p:nvPr/>
      </p:nvGrpSpPr>
      <p:grpSpPr>
        <a:xfrm>
          <a:off x="0" y="0"/>
          <a:ext cx="0" cy="0"/>
          <a:chOff x="0" y="0"/>
          <a:chExt cx="0" cy="0"/>
        </a:xfrm>
      </p:grpSpPr>
      <p:sp>
        <p:nvSpPr>
          <p:cNvPr id="2" name="标题 1"/>
          <p:cNvSpPr>
            <a:spLocks noGrp="1"/>
          </p:cNvSpPr>
          <p:nvPr>
            <p:ph type="title"/>
          </p:nvPr>
        </p:nvSpPr>
        <p:spPr>
          <a:xfrm>
            <a:off x="628650" y="2841626"/>
            <a:ext cx="7886700" cy="1325563"/>
          </a:xfrm>
          <a:prstGeom prst="rect">
            <a:avLst/>
          </a:prstGeom>
        </p:spPr>
        <p:txBody>
          <a:bodyPr>
            <a:noAutofit/>
          </a:bodyPr>
          <a:lstStyle>
            <a:lvl1pPr algn="ctr">
              <a:defRPr sz="6000" baseline="0">
                <a:solidFill>
                  <a:schemeClr val="tx2"/>
                </a:solidFill>
                <a:latin typeface="Verdana" panose="020B0804030504040204" pitchFamily="34" charset="0"/>
                <a:ea typeface="幼圆" panose="02010509060101010101" pitchFamily="49" charset="-122"/>
              </a:defRPr>
            </a:lvl1pPr>
          </a:lstStyle>
          <a:p>
            <a:r>
              <a:rPr lang="zh-CN" altLang="en-US"/>
              <a:t>单击此处编辑母版标题样式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60350" y="42864"/>
            <a:ext cx="7886700" cy="777874"/>
          </a:xfrm>
          <a:prstGeom prst="rect">
            <a:avLst/>
          </a:prstGeom>
        </p:spPr>
        <p:txBody>
          <a:bodyPr>
            <a:normAutofit/>
          </a:bodyPr>
          <a:lstStyle>
            <a:lvl1pPr>
              <a:defRPr sz="3600" baseline="0">
                <a:solidFill>
                  <a:schemeClr val="accent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260350" y="1158536"/>
            <a:ext cx="8616950" cy="4930775"/>
          </a:xfrm>
        </p:spPr>
        <p:txBody>
          <a:bodyPr tIns="46800"/>
          <a:lstStyle>
            <a:lvl1pPr marL="228600" indent="-360045" algn="l">
              <a:buClr>
                <a:schemeClr val="accent1"/>
              </a:buClr>
              <a:buSzPct val="100000"/>
              <a:buFont typeface="Wingdings" panose="05000000000000000000" pitchFamily="2" charset="2"/>
              <a:buChar char="p"/>
              <a:defRPr lang="zh-CN" altLang="en-US" dirty="0" smtClean="0"/>
            </a:lvl1pPr>
            <a:lvl2pPr marL="685800" indent="-360045">
              <a:buClr>
                <a:schemeClr val="accent1"/>
              </a:buClr>
              <a:buFont typeface="Wingdings" panose="05000000000000000000" pitchFamily="2" charset="2"/>
              <a:buChar char="l"/>
              <a:defRPr sz="2000" baseline="0">
                <a:latin typeface="Verdana" panose="020B0804030504040204" pitchFamily="34" charset="0"/>
                <a:ea typeface="幼圆" panose="02010509060101010101" pitchFamily="49" charset="-122"/>
              </a:defRPr>
            </a:lvl2pPr>
            <a:lvl3pPr marL="1143000" indent="-360045">
              <a:buClr>
                <a:schemeClr val="accent1"/>
              </a:buClr>
              <a:buFont typeface="Wingdings" panose="05000000000000000000" pitchFamily="2" charset="2"/>
              <a:buChar char="l"/>
              <a:defRPr sz="1800" baseline="0">
                <a:latin typeface="Verdana" panose="020B0804030504040204" pitchFamily="34" charset="0"/>
                <a:ea typeface="幼圆" panose="02010509060101010101" pitchFamily="49" charset="-122"/>
              </a:defRPr>
            </a:lvl3pPr>
            <a:lvl4pPr marL="1600200" indent="-360045">
              <a:buClr>
                <a:schemeClr val="accent1"/>
              </a:buClr>
              <a:buFont typeface="Wingdings" panose="05000000000000000000" pitchFamily="2" charset="2"/>
              <a:buChar char="l"/>
              <a:defRPr sz="1600" baseline="0">
                <a:latin typeface="Verdana" panose="020B0804030504040204" pitchFamily="34" charset="0"/>
                <a:ea typeface="幼圆" panose="02010509060101010101" pitchFamily="49" charset="-122"/>
              </a:defRPr>
            </a:lvl4pPr>
            <a:lvl5pPr marL="2057400" indent="-360045">
              <a:buClr>
                <a:schemeClr val="accent1"/>
              </a:buClr>
              <a:buFont typeface="Wingdings" panose="05000000000000000000" pitchFamily="2" charset="2"/>
              <a:buChar char="l"/>
              <a:defRPr sz="1600" baseline="0">
                <a:latin typeface="Verdana" panose="020B0804030504040204" pitchFamily="34" charset="0"/>
                <a:ea typeface="幼圆" panose="02010509060101010101" pitchFamily="49" charset="-122"/>
              </a:defRPr>
            </a:lvl5pPr>
            <a:lvl6pPr marL="2286000" indent="0">
              <a:buClr>
                <a:schemeClr val="tx2"/>
              </a:buClr>
              <a:buFont typeface="Arial" panose="020B0604020202090204" pitchFamily="34" charset="0"/>
              <a:buNone/>
              <a:defRPr/>
            </a:lvl6pPr>
            <a:lvl7pPr marL="2743200" indent="0">
              <a:buNone/>
              <a:defRPr/>
            </a:lvl7pPr>
            <a:lvl8pPr marL="3200400" indent="0">
              <a:buNone/>
              <a:defRPr/>
            </a:lvl8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altLang="zh-C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标题-副标题">
    <p:spTree>
      <p:nvGrpSpPr>
        <p:cNvPr id="1" name=""/>
        <p:cNvGrpSpPr/>
        <p:nvPr/>
      </p:nvGrpSpPr>
      <p:grpSpPr>
        <a:xfrm>
          <a:off x="0" y="0"/>
          <a:ext cx="0" cy="0"/>
          <a:chOff x="0" y="0"/>
          <a:chExt cx="0" cy="0"/>
        </a:xfrm>
      </p:grpSpPr>
      <p:sp>
        <p:nvSpPr>
          <p:cNvPr id="2" name="标题 1"/>
          <p:cNvSpPr>
            <a:spLocks noGrp="1"/>
          </p:cNvSpPr>
          <p:nvPr>
            <p:ph type="title"/>
          </p:nvPr>
        </p:nvSpPr>
        <p:spPr>
          <a:xfrm>
            <a:off x="260350" y="50800"/>
            <a:ext cx="7194550" cy="787400"/>
          </a:xfrm>
        </p:spPr>
        <p:txBody>
          <a:bodyPr/>
          <a:lstStyle>
            <a:lvl1pPr>
              <a:defRPr baseline="0"/>
            </a:lvl1pPr>
          </a:lstStyle>
          <a:p>
            <a:r>
              <a:rPr lang="zh-CN" altLang="en-US"/>
              <a:t>单击此处编辑母版标题样式</a:t>
            </a:r>
            <a:endParaRPr lang="zh-CN" altLang="en-US" dirty="0"/>
          </a:p>
        </p:txBody>
      </p:sp>
      <p:sp>
        <p:nvSpPr>
          <p:cNvPr id="7" name="文本占位符 6"/>
          <p:cNvSpPr>
            <a:spLocks noGrp="1"/>
          </p:cNvSpPr>
          <p:nvPr>
            <p:ph type="body" sz="quarter" idx="13"/>
          </p:nvPr>
        </p:nvSpPr>
        <p:spPr>
          <a:xfrm>
            <a:off x="260350" y="1149013"/>
            <a:ext cx="8629650" cy="457200"/>
          </a:xfrm>
        </p:spPr>
        <p:txBody>
          <a:bodyPr>
            <a:normAutofit/>
          </a:bodyPr>
          <a:lstStyle>
            <a:lvl1pPr marL="0" indent="0">
              <a:buFont typeface="Arial" panose="020B0604020202090204" pitchFamily="34" charset="0"/>
              <a:buNone/>
              <a:defRPr sz="3000" baseline="0">
                <a:solidFill>
                  <a:schemeClr val="tx2"/>
                </a:solidFill>
                <a:latin typeface="Verdana" panose="020B0804030504040204" pitchFamily="34" charset="0"/>
                <a:ea typeface="微软雅黑" panose="020B0503020204020204" pitchFamily="34" charset="-122"/>
              </a:defRPr>
            </a:lvl1pPr>
            <a:lvl2pPr marL="457200" indent="0">
              <a:buNone/>
              <a:defRPr/>
            </a:lvl2pPr>
          </a:lstStyle>
          <a:p>
            <a:pPr lvl="0"/>
            <a:r>
              <a:rPr lang="zh-CN" altLang="en-US"/>
              <a:t>单击此处编辑母版文本样式</a:t>
            </a:r>
            <a:endParaRPr lang="zh-CN" altLang="en-US"/>
          </a:p>
        </p:txBody>
      </p:sp>
      <p:sp>
        <p:nvSpPr>
          <p:cNvPr id="9" name="内容占位符 8"/>
          <p:cNvSpPr>
            <a:spLocks noGrp="1"/>
          </p:cNvSpPr>
          <p:nvPr>
            <p:ph sz="quarter" idx="14"/>
          </p:nvPr>
        </p:nvSpPr>
        <p:spPr>
          <a:xfrm>
            <a:off x="260350" y="1720513"/>
            <a:ext cx="8629650" cy="4343400"/>
          </a:xfrm>
        </p:spPr>
        <p:txBody>
          <a:bodyPr/>
          <a:lstStyle>
            <a:lvl1pPr>
              <a:buClr>
                <a:schemeClr val="accent1"/>
              </a:buClr>
              <a:defRPr baseline="0"/>
            </a:lvl1pPr>
            <a:lvl2pPr>
              <a:buClr>
                <a:schemeClr val="accent1"/>
              </a:buClr>
              <a:defRPr baseline="0"/>
            </a:lvl2pPr>
            <a:lvl3pPr>
              <a:buClr>
                <a:schemeClr val="accent1"/>
              </a:buClr>
              <a:defRPr baseline="0"/>
            </a:lvl3pPr>
            <a:lvl4pPr>
              <a:buClr>
                <a:schemeClr val="accent1"/>
              </a:buClr>
              <a:defRPr baseline="0"/>
            </a:lvl4pPr>
            <a:lvl5pPr>
              <a:buClr>
                <a:schemeClr val="accent1"/>
              </a:buClr>
              <a:defRPr baseline="0"/>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两栏内容">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66700" y="1171237"/>
            <a:ext cx="3962400" cy="4897438"/>
          </a:xfrm>
        </p:spPr>
        <p:txBody>
          <a:bodyPr/>
          <a:lstStyle>
            <a:lvl1pPr marL="228600" indent="-360045">
              <a:buClr>
                <a:schemeClr val="accent1"/>
              </a:buClr>
              <a:buFont typeface="Wingdings" panose="05000000000000000000" pitchFamily="2" charset="2"/>
              <a:buChar char="p"/>
              <a:defRPr sz="2200">
                <a:latin typeface="幼圆" panose="02010509060101010101" pitchFamily="49" charset="-122"/>
                <a:ea typeface="幼圆" panose="02010509060101010101" pitchFamily="49" charset="-122"/>
              </a:defRPr>
            </a:lvl1pPr>
            <a:lvl2pPr marL="685800" indent="-360045">
              <a:buClr>
                <a:schemeClr val="accent1"/>
              </a:buClr>
              <a:buFont typeface="Wingdings" panose="05000000000000000000" pitchFamily="2" charset="2"/>
              <a:buChar char="l"/>
              <a:defRPr sz="2000">
                <a:latin typeface="幼圆" panose="02010509060101010101" pitchFamily="49" charset="-122"/>
                <a:ea typeface="幼圆" panose="02010509060101010101" pitchFamily="49" charset="-122"/>
              </a:defRPr>
            </a:lvl2pPr>
            <a:lvl3pPr marL="11430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3pPr>
            <a:lvl4pPr marL="16002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4pPr>
            <a:lvl5pPr marL="20574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171237"/>
            <a:ext cx="4260850" cy="4897438"/>
          </a:xfrm>
        </p:spPr>
        <p:txBody>
          <a:bodyPr/>
          <a:lstStyle>
            <a:lvl1pPr marL="228600" indent="-360045">
              <a:buClr>
                <a:schemeClr val="accent1"/>
              </a:buClr>
              <a:buFont typeface="Wingdings" panose="05000000000000000000" pitchFamily="2" charset="2"/>
              <a:buChar char="p"/>
              <a:defRPr sz="2200">
                <a:latin typeface="幼圆" panose="02010509060101010101" pitchFamily="49" charset="-122"/>
                <a:ea typeface="幼圆" panose="02010509060101010101" pitchFamily="49" charset="-122"/>
              </a:defRPr>
            </a:lvl1pPr>
            <a:lvl2pPr marL="685800" indent="-360045">
              <a:buClr>
                <a:schemeClr val="accent1"/>
              </a:buClr>
              <a:buFont typeface="Wingdings" panose="05000000000000000000" pitchFamily="2" charset="2"/>
              <a:buChar char="l"/>
              <a:defRPr sz="2000">
                <a:latin typeface="幼圆" panose="02010509060101010101" pitchFamily="49" charset="-122"/>
                <a:ea typeface="幼圆" panose="02010509060101010101" pitchFamily="49" charset="-122"/>
              </a:defRPr>
            </a:lvl2pPr>
            <a:lvl3pPr marL="11430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3pPr>
            <a:lvl4pPr marL="16002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4pPr>
            <a:lvl5pPr marL="2057400" indent="-360045">
              <a:buClr>
                <a:schemeClr val="accent1"/>
              </a:buClr>
              <a:buFont typeface="Wingdings" panose="05000000000000000000" pitchFamily="2" charset="2"/>
              <a:buChar char="l"/>
              <a:defRPr>
                <a:latin typeface="幼圆" panose="02010509060101010101" pitchFamily="49" charset="-122"/>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8" name="Title 1"/>
          <p:cNvSpPr>
            <a:spLocks noGrp="1"/>
          </p:cNvSpPr>
          <p:nvPr>
            <p:ph type="title"/>
          </p:nvPr>
        </p:nvSpPr>
        <p:spPr>
          <a:xfrm>
            <a:off x="260350" y="60327"/>
            <a:ext cx="7886700" cy="777874"/>
          </a:xfrm>
          <a:prstGeom prst="rect">
            <a:avLst/>
          </a:prstGeom>
        </p:spPr>
        <p:txBody>
          <a:bodyPr>
            <a:normAutofit/>
          </a:bodyPr>
          <a:lstStyle>
            <a:lvl1pPr>
              <a:defRPr sz="3600" baseline="0">
                <a:solidFill>
                  <a:schemeClr val="accent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60350" y="1112791"/>
            <a:ext cx="4006850" cy="445293"/>
          </a:xfrm>
        </p:spPr>
        <p:txBody>
          <a:bodyPr anchor="t">
            <a:noAutofit/>
          </a:bodyPr>
          <a:lstStyle>
            <a:lvl1pPr marL="0" indent="0">
              <a:buNone/>
              <a:defRPr sz="3000" b="0" baseline="0">
                <a:solidFill>
                  <a:schemeClr val="tx2"/>
                </a:solidFill>
                <a:latin typeface="Verdana" panose="020B080403050404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260350" y="1724773"/>
            <a:ext cx="4006850" cy="4308473"/>
          </a:xfrm>
        </p:spPr>
        <p:txBody>
          <a:bodyPr/>
          <a:lstStyle>
            <a:lvl1pPr marL="228600" indent="-360045">
              <a:buClr>
                <a:schemeClr val="accent1"/>
              </a:buClr>
              <a:buFont typeface="Wingdings" panose="05000000000000000000" pitchFamily="2" charset="2"/>
              <a:buChar char="p"/>
              <a:defRPr baseline="0">
                <a:latin typeface="Verdana" panose="020B0804030504040204" pitchFamily="34" charset="0"/>
                <a:ea typeface="幼圆" panose="02010509060101010101" pitchFamily="49" charset="-122"/>
              </a:defRPr>
            </a:lvl1pPr>
            <a:lvl2pPr marL="6858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2pPr>
            <a:lvl3pPr marL="11430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3pPr>
            <a:lvl4pPr marL="16002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4pPr>
            <a:lvl5pPr marL="20574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572000" y="1112791"/>
            <a:ext cx="4305300" cy="445293"/>
          </a:xfrm>
        </p:spPr>
        <p:txBody>
          <a:bodyPr anchor="t">
            <a:noAutofit/>
          </a:bodyPr>
          <a:lstStyle>
            <a:lvl1pPr marL="0" indent="0">
              <a:buNone/>
              <a:defRPr sz="3000" b="0" baseline="0">
                <a:solidFill>
                  <a:schemeClr val="tx2"/>
                </a:solidFill>
                <a:latin typeface="Verdana" panose="020B080403050404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572000" y="1724773"/>
            <a:ext cx="4305300" cy="4308473"/>
          </a:xfrm>
        </p:spPr>
        <p:txBody>
          <a:bodyPr/>
          <a:lstStyle>
            <a:lvl1pPr marL="228600" indent="-360045">
              <a:buClr>
                <a:schemeClr val="accent1"/>
              </a:buClr>
              <a:buFont typeface="Wingdings" panose="05000000000000000000" pitchFamily="2" charset="2"/>
              <a:buChar char="p"/>
              <a:defRPr baseline="0">
                <a:latin typeface="Verdana" panose="020B0804030504040204" pitchFamily="34" charset="0"/>
                <a:ea typeface="幼圆" panose="02010509060101010101" pitchFamily="49" charset="-122"/>
              </a:defRPr>
            </a:lvl1pPr>
            <a:lvl2pPr marL="6858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2pPr>
            <a:lvl3pPr marL="11430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3pPr>
            <a:lvl4pPr marL="16002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4pPr>
            <a:lvl5pPr marL="2057400" indent="-360045">
              <a:buClr>
                <a:schemeClr val="accent1"/>
              </a:buClr>
              <a:buFont typeface="Wingdings" panose="05000000000000000000" pitchFamily="2" charset="2"/>
              <a:buChar char="l"/>
              <a:defRPr baseline="0">
                <a:latin typeface="Verdana" panose="020B0804030504040204" pitchFamily="34" charset="0"/>
                <a:ea typeface="幼圆" panose="02010509060101010101" pitchFamily="49"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 name="Title 1"/>
          <p:cNvSpPr>
            <a:spLocks noGrp="1"/>
          </p:cNvSpPr>
          <p:nvPr>
            <p:ph type="title"/>
          </p:nvPr>
        </p:nvSpPr>
        <p:spPr>
          <a:xfrm>
            <a:off x="260350" y="73027"/>
            <a:ext cx="7886700" cy="777874"/>
          </a:xfrm>
          <a:prstGeom prst="rect">
            <a:avLst/>
          </a:prstGeom>
        </p:spPr>
        <p:txBody>
          <a:bodyPr>
            <a:normAutofit/>
          </a:bodyPr>
          <a:lstStyle>
            <a:lvl1pPr>
              <a:defRPr sz="3600" baseline="0">
                <a:solidFill>
                  <a:schemeClr val="accent1"/>
                </a:solidFill>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6" name="Title 1"/>
          <p:cNvSpPr>
            <a:spLocks noGrp="1"/>
          </p:cNvSpPr>
          <p:nvPr>
            <p:ph type="title"/>
          </p:nvPr>
        </p:nvSpPr>
        <p:spPr>
          <a:xfrm>
            <a:off x="260350" y="73027"/>
            <a:ext cx="7886700" cy="777874"/>
          </a:xfrm>
          <a:prstGeom prst="rect">
            <a:avLst/>
          </a:prstGeom>
        </p:spPr>
        <p:txBody>
          <a:bodyPr>
            <a:normAutofit/>
          </a:bodyPr>
          <a:lstStyle>
            <a:lvl1pPr>
              <a:defRPr sz="3600" b="1" baseline="0">
                <a:solidFill>
                  <a:schemeClr val="accent1"/>
                </a:solidFill>
                <a:effectLst>
                  <a:outerShdw blurRad="38100" dist="38100" dir="2700000" algn="tl">
                    <a:srgbClr val="000000">
                      <a:alpha val="43137"/>
                    </a:srgbClr>
                  </a:outerShdw>
                </a:effectLst>
                <a:latin typeface="Verdana" panose="020B0804030504040204" pitchFamily="34" charset="0"/>
                <a:ea typeface="幼圆" panose="02010509060101010101" pitchFamily="49" charset="-122"/>
              </a:defRPr>
            </a:lvl1pPr>
          </a:lstStyle>
          <a:p>
            <a:r>
              <a:rPr lang="zh-CN" altLang="en-US"/>
              <a:t>单击此处编辑母版标题样式</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题-副标题">
    <p:spTree>
      <p:nvGrpSpPr>
        <p:cNvPr id="1" name=""/>
        <p:cNvGrpSpPr/>
        <p:nvPr/>
      </p:nvGrpSpPr>
      <p:grpSpPr>
        <a:xfrm>
          <a:off x="0" y="0"/>
          <a:ext cx="0" cy="0"/>
          <a:chOff x="0" y="0"/>
          <a:chExt cx="0" cy="0"/>
        </a:xfrm>
      </p:grpSpPr>
      <p:sp>
        <p:nvSpPr>
          <p:cNvPr id="2" name="标题 1"/>
          <p:cNvSpPr>
            <a:spLocks noGrp="1"/>
          </p:cNvSpPr>
          <p:nvPr>
            <p:ph type="title"/>
          </p:nvPr>
        </p:nvSpPr>
        <p:spPr>
          <a:xfrm>
            <a:off x="260350" y="50800"/>
            <a:ext cx="7194550" cy="787400"/>
          </a:xfrm>
        </p:spPr>
        <p:txBody>
          <a:bodyPr/>
          <a:lstStyle>
            <a:lvl1pPr>
              <a:defRPr baseline="0"/>
            </a:lvl1pPr>
          </a:lstStyle>
          <a:p>
            <a:r>
              <a:rPr lang="zh-CN" altLang="en-US"/>
              <a:t>单击此处编辑母版标题样式</a:t>
            </a:r>
            <a:endParaRPr lang="zh-CN" altLang="en-US" dirty="0"/>
          </a:p>
        </p:txBody>
      </p:sp>
      <p:sp>
        <p:nvSpPr>
          <p:cNvPr id="7" name="文本占位符 6"/>
          <p:cNvSpPr>
            <a:spLocks noGrp="1"/>
          </p:cNvSpPr>
          <p:nvPr>
            <p:ph type="body" sz="quarter" idx="13"/>
          </p:nvPr>
        </p:nvSpPr>
        <p:spPr>
          <a:xfrm>
            <a:off x="260350" y="1149013"/>
            <a:ext cx="8629650" cy="457200"/>
          </a:xfrm>
        </p:spPr>
        <p:txBody>
          <a:bodyPr>
            <a:normAutofit/>
          </a:bodyPr>
          <a:lstStyle>
            <a:lvl1pPr marL="0" indent="0">
              <a:buFont typeface="Arial" panose="020B0604020202090204" pitchFamily="34" charset="0"/>
              <a:buNone/>
              <a:defRPr sz="3000" baseline="0">
                <a:solidFill>
                  <a:schemeClr val="tx2"/>
                </a:solidFill>
                <a:latin typeface="Verdana" panose="020B0804030504040204" pitchFamily="34" charset="0"/>
                <a:ea typeface="微软雅黑" panose="020B0503020204020204" pitchFamily="34" charset="-122"/>
              </a:defRPr>
            </a:lvl1pPr>
            <a:lvl2pPr marL="457200" indent="0">
              <a:buNone/>
              <a:defRPr/>
            </a:lvl2pPr>
          </a:lstStyle>
          <a:p>
            <a:pPr lvl="0"/>
            <a:r>
              <a:rPr lang="zh-CN" altLang="en-US"/>
              <a:t>单击此处编辑母版文本样式</a:t>
            </a:r>
            <a:endParaRPr lang="zh-CN" altLang="en-US"/>
          </a:p>
        </p:txBody>
      </p:sp>
      <p:sp>
        <p:nvSpPr>
          <p:cNvPr id="9" name="内容占位符 8"/>
          <p:cNvSpPr>
            <a:spLocks noGrp="1"/>
          </p:cNvSpPr>
          <p:nvPr>
            <p:ph sz="quarter" idx="14"/>
          </p:nvPr>
        </p:nvSpPr>
        <p:spPr>
          <a:xfrm>
            <a:off x="260350" y="1720513"/>
            <a:ext cx="8629650" cy="4343400"/>
          </a:xfrm>
        </p:spPr>
        <p:txBody>
          <a:bodyPr/>
          <a:lstStyle>
            <a:lvl1pPr>
              <a:buClr>
                <a:schemeClr val="accent1"/>
              </a:buClr>
              <a:defRPr baseline="0"/>
            </a:lvl1pPr>
            <a:lvl2pPr>
              <a:buClr>
                <a:schemeClr val="accent1"/>
              </a:buClr>
              <a:defRPr baseline="0"/>
            </a:lvl2pPr>
            <a:lvl3pPr>
              <a:buClr>
                <a:schemeClr val="accent1"/>
              </a:buClr>
              <a:defRPr baseline="0"/>
            </a:lvl3pPr>
            <a:lvl4pPr>
              <a:buClr>
                <a:schemeClr val="accent1"/>
              </a:buClr>
              <a:defRPr baseline="0"/>
            </a:lvl4pPr>
            <a:lvl5pPr>
              <a:buClr>
                <a:schemeClr val="accent1"/>
              </a:buClr>
              <a:defRPr baseline="0"/>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4.jpe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60350" y="1050917"/>
            <a:ext cx="8629650" cy="5070476"/>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8" name="标题占位符 7"/>
          <p:cNvSpPr>
            <a:spLocks noGrp="1"/>
          </p:cNvSpPr>
          <p:nvPr>
            <p:ph type="title"/>
          </p:nvPr>
        </p:nvSpPr>
        <p:spPr>
          <a:xfrm>
            <a:off x="260350" y="50800"/>
            <a:ext cx="7194550" cy="787400"/>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3600" b="1" kern="1200" baseline="0">
          <a:solidFill>
            <a:schemeClr val="accent1"/>
          </a:solidFill>
          <a:effectLst>
            <a:outerShdw blurRad="38100" dist="38100" dir="2700000" algn="tl">
              <a:srgbClr val="000000">
                <a:alpha val="43137"/>
              </a:srgbClr>
            </a:outerShdw>
          </a:effectLst>
          <a:latin typeface="Verdana" panose="020B0804030504040204" pitchFamily="34" charset="0"/>
          <a:ea typeface="幼圆" panose="02010509060101010101" pitchFamily="49" charset="-122"/>
          <a:cs typeface="+mj-cs"/>
        </a:defRPr>
      </a:lvl1pPr>
    </p:titleStyle>
    <p:bodyStyle>
      <a:lvl1pPr marL="228600" indent="-360045" algn="l" defTabSz="914400" rtl="0" eaLnBrk="1" latinLnBrk="0" hangingPunct="1">
        <a:lnSpc>
          <a:spcPct val="90000"/>
        </a:lnSpc>
        <a:spcBef>
          <a:spcPts val="1000"/>
        </a:spcBef>
        <a:buClr>
          <a:schemeClr val="tx2"/>
        </a:buClr>
        <a:buSzPct val="120000"/>
        <a:buFont typeface="Wingdings" panose="05000000000000000000" pitchFamily="2" charset="2"/>
        <a:buChar char="p"/>
        <a:defRPr sz="2200" kern="1200" baseline="0">
          <a:solidFill>
            <a:schemeClr val="tx1"/>
          </a:solidFill>
          <a:latin typeface="Verdana" panose="020B0804030504040204" pitchFamily="34" charset="0"/>
          <a:ea typeface="幼圆" panose="02010509060101010101" pitchFamily="49" charset="-122"/>
          <a:cs typeface="+mn-cs"/>
        </a:defRPr>
      </a:lvl1pPr>
      <a:lvl2pPr marL="685800" indent="-360045" algn="l" defTabSz="914400" rtl="0" eaLnBrk="1" latinLnBrk="0" hangingPunct="1">
        <a:lnSpc>
          <a:spcPct val="90000"/>
        </a:lnSpc>
        <a:spcBef>
          <a:spcPts val="500"/>
        </a:spcBef>
        <a:buClr>
          <a:schemeClr val="tx2"/>
        </a:buClr>
        <a:buFont typeface="Wingdings" panose="05000000000000000000" pitchFamily="2" charset="2"/>
        <a:buChar char="l"/>
        <a:defRPr sz="2000" kern="1200" baseline="0">
          <a:solidFill>
            <a:schemeClr val="tx1"/>
          </a:solidFill>
          <a:latin typeface="Verdana" panose="020B0804030504040204" pitchFamily="34" charset="0"/>
          <a:ea typeface="幼圆" panose="02010509060101010101" pitchFamily="49" charset="-122"/>
          <a:cs typeface="+mn-cs"/>
        </a:defRPr>
      </a:lvl2pPr>
      <a:lvl3pPr marL="1143000" indent="-360045" algn="l" defTabSz="914400" rtl="0" eaLnBrk="1" latinLnBrk="0" hangingPunct="1">
        <a:lnSpc>
          <a:spcPct val="90000"/>
        </a:lnSpc>
        <a:spcBef>
          <a:spcPts val="500"/>
        </a:spcBef>
        <a:buClr>
          <a:schemeClr val="tx2"/>
        </a:buClr>
        <a:buFont typeface="Wingdings" panose="05000000000000000000" pitchFamily="2" charset="2"/>
        <a:buChar char="l"/>
        <a:defRPr sz="1800" kern="1200" baseline="0">
          <a:solidFill>
            <a:schemeClr val="tx1"/>
          </a:solidFill>
          <a:latin typeface="Verdana" panose="020B0804030504040204" pitchFamily="34" charset="0"/>
          <a:ea typeface="幼圆" panose="02010509060101010101" pitchFamily="49" charset="-122"/>
          <a:cs typeface="+mn-cs"/>
        </a:defRPr>
      </a:lvl3pPr>
      <a:lvl4pPr marL="16002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4pPr>
      <a:lvl5pPr marL="20574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628650" y="1825625"/>
            <a:ext cx="7886700" cy="4351339"/>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628650" y="6356352"/>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70B02BAC-4922-7749-861B-EB8494040AE0}" type="datetimeFigureOut">
              <a:rPr kumimoji="1" lang="zh-CN" altLang="en-US" smtClean="0">
                <a:solidFill>
                  <a:prstClr val="black">
                    <a:tint val="75000"/>
                  </a:prstClr>
                </a:solidFill>
              </a:rPr>
            </a:fld>
            <a:endParaRPr kumimoji="1" lang="zh-CN" altLang="en-US">
              <a:solidFill>
                <a:prstClr val="black">
                  <a:tint val="75000"/>
                </a:prstClr>
              </a:solidFill>
            </a:endParaRPr>
          </a:p>
        </p:txBody>
      </p:sp>
      <p:sp>
        <p:nvSpPr>
          <p:cNvPr id="5" name="页脚占位符 4"/>
          <p:cNvSpPr>
            <a:spLocks noGrp="1"/>
          </p:cNvSpPr>
          <p:nvPr>
            <p:ph type="ftr" sz="quarter" idx="3"/>
          </p:nvPr>
        </p:nvSpPr>
        <p:spPr>
          <a:xfrm>
            <a:off x="3028950" y="6356352"/>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kumimoji="1" lang="zh-CN" altLang="en-US">
              <a:solidFill>
                <a:prstClr val="black">
                  <a:tint val="75000"/>
                </a:prstClr>
              </a:solidFill>
            </a:endParaRPr>
          </a:p>
        </p:txBody>
      </p:sp>
      <p:sp>
        <p:nvSpPr>
          <p:cNvPr id="6" name="幻灯片编号占位符 5"/>
          <p:cNvSpPr>
            <a:spLocks noGrp="1"/>
          </p:cNvSpPr>
          <p:nvPr>
            <p:ph type="sldNum" sz="quarter" idx="4"/>
          </p:nvPr>
        </p:nvSpPr>
        <p:spPr>
          <a:xfrm>
            <a:off x="6457950" y="6356352"/>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F3341904-22F7-B644-AB04-772F43648CA0}" type="slidenum">
              <a:rPr kumimoji="1" lang="zh-CN" altLang="en-US" smtClean="0">
                <a:solidFill>
                  <a:prstClr val="black">
                    <a:tint val="75000"/>
                  </a:prstClr>
                </a:solidFill>
              </a:rPr>
            </a:fld>
            <a:endParaRPr kumimoji="1"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90204"/>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9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9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oleObject" Target="../embeddings/oleObject32.bin"/><Relationship Id="rId8" Type="http://schemas.openxmlformats.org/officeDocument/2006/relationships/image" Target="../media/image37.wmf"/><Relationship Id="rId7" Type="http://schemas.openxmlformats.org/officeDocument/2006/relationships/oleObject" Target="../embeddings/oleObject31.bin"/><Relationship Id="rId6" Type="http://schemas.openxmlformats.org/officeDocument/2006/relationships/image" Target="../media/image36.wmf"/><Relationship Id="rId5" Type="http://schemas.openxmlformats.org/officeDocument/2006/relationships/oleObject" Target="../embeddings/oleObject30.bin"/><Relationship Id="rId4" Type="http://schemas.openxmlformats.org/officeDocument/2006/relationships/image" Target="../media/image35.wmf"/><Relationship Id="rId3" Type="http://schemas.openxmlformats.org/officeDocument/2006/relationships/oleObject" Target="../embeddings/oleObject29.bin"/><Relationship Id="rId2" Type="http://schemas.openxmlformats.org/officeDocument/2006/relationships/image" Target="../media/image34.wmf"/><Relationship Id="rId13" Type="http://schemas.openxmlformats.org/officeDocument/2006/relationships/vmlDrawing" Target="../drawings/vmlDrawing3.vml"/><Relationship Id="rId12" Type="http://schemas.openxmlformats.org/officeDocument/2006/relationships/slideLayout" Target="../slideLayouts/slideLayout4.xml"/><Relationship Id="rId11" Type="http://schemas.openxmlformats.org/officeDocument/2006/relationships/image" Target="../media/image39.png"/><Relationship Id="rId10" Type="http://schemas.openxmlformats.org/officeDocument/2006/relationships/image" Target="../media/image38.wmf"/><Relationship Id="rId1" Type="http://schemas.openxmlformats.org/officeDocument/2006/relationships/oleObject" Target="../embeddings/oleObject28.bin"/></Relationships>
</file>

<file path=ppt/slides/_rels/slide11.xml.rels><?xml version="1.0" encoding="UTF-8" standalone="yes"?>
<Relationships xmlns="http://schemas.openxmlformats.org/package/2006/relationships"><Relationship Id="rId9" Type="http://schemas.openxmlformats.org/officeDocument/2006/relationships/image" Target="../media/image43.wmf"/><Relationship Id="rId8" Type="http://schemas.openxmlformats.org/officeDocument/2006/relationships/oleObject" Target="../embeddings/oleObject37.bin"/><Relationship Id="rId7" Type="http://schemas.openxmlformats.org/officeDocument/2006/relationships/oleObject" Target="../embeddings/oleObject36.bin"/><Relationship Id="rId6" Type="http://schemas.openxmlformats.org/officeDocument/2006/relationships/image" Target="../media/image42.wmf"/><Relationship Id="rId5" Type="http://schemas.openxmlformats.org/officeDocument/2006/relationships/oleObject" Target="../embeddings/oleObject35.bin"/><Relationship Id="rId4" Type="http://schemas.openxmlformats.org/officeDocument/2006/relationships/image" Target="../media/image41.wmf"/><Relationship Id="rId37" Type="http://schemas.openxmlformats.org/officeDocument/2006/relationships/vmlDrawing" Target="../drawings/vmlDrawing4.vml"/><Relationship Id="rId36" Type="http://schemas.openxmlformats.org/officeDocument/2006/relationships/slideLayout" Target="../slideLayouts/slideLayout3.xml"/><Relationship Id="rId35" Type="http://schemas.openxmlformats.org/officeDocument/2006/relationships/oleObject" Target="../embeddings/oleObject52.bin"/><Relationship Id="rId34" Type="http://schemas.openxmlformats.org/officeDocument/2006/relationships/image" Target="../media/image54.wmf"/><Relationship Id="rId33" Type="http://schemas.openxmlformats.org/officeDocument/2006/relationships/oleObject" Target="../embeddings/oleObject51.bin"/><Relationship Id="rId32" Type="http://schemas.openxmlformats.org/officeDocument/2006/relationships/oleObject" Target="../embeddings/oleObject50.bin"/><Relationship Id="rId31" Type="http://schemas.openxmlformats.org/officeDocument/2006/relationships/image" Target="../media/image53.wmf"/><Relationship Id="rId30" Type="http://schemas.openxmlformats.org/officeDocument/2006/relationships/oleObject" Target="../embeddings/oleObject49.bin"/><Relationship Id="rId3" Type="http://schemas.openxmlformats.org/officeDocument/2006/relationships/oleObject" Target="../embeddings/oleObject34.bin"/><Relationship Id="rId29" Type="http://schemas.openxmlformats.org/officeDocument/2006/relationships/image" Target="../media/image52.wmf"/><Relationship Id="rId28" Type="http://schemas.openxmlformats.org/officeDocument/2006/relationships/oleObject" Target="../embeddings/oleObject48.bin"/><Relationship Id="rId27" Type="http://schemas.openxmlformats.org/officeDocument/2006/relationships/image" Target="../media/image51.wmf"/><Relationship Id="rId26" Type="http://schemas.openxmlformats.org/officeDocument/2006/relationships/oleObject" Target="../embeddings/oleObject47.bin"/><Relationship Id="rId25" Type="http://schemas.openxmlformats.org/officeDocument/2006/relationships/image" Target="../media/image50.wmf"/><Relationship Id="rId24" Type="http://schemas.openxmlformats.org/officeDocument/2006/relationships/oleObject" Target="../embeddings/oleObject46.bin"/><Relationship Id="rId23" Type="http://schemas.openxmlformats.org/officeDocument/2006/relationships/image" Target="../media/image49.wmf"/><Relationship Id="rId22" Type="http://schemas.openxmlformats.org/officeDocument/2006/relationships/oleObject" Target="../embeddings/oleObject45.bin"/><Relationship Id="rId21" Type="http://schemas.openxmlformats.org/officeDocument/2006/relationships/image" Target="../media/image48.wmf"/><Relationship Id="rId20" Type="http://schemas.openxmlformats.org/officeDocument/2006/relationships/oleObject" Target="../embeddings/oleObject44.bin"/><Relationship Id="rId2" Type="http://schemas.openxmlformats.org/officeDocument/2006/relationships/image" Target="../media/image40.wmf"/><Relationship Id="rId19" Type="http://schemas.openxmlformats.org/officeDocument/2006/relationships/image" Target="../media/image47.wmf"/><Relationship Id="rId18" Type="http://schemas.openxmlformats.org/officeDocument/2006/relationships/oleObject" Target="../embeddings/oleObject43.bin"/><Relationship Id="rId17" Type="http://schemas.openxmlformats.org/officeDocument/2006/relationships/image" Target="../media/image46.wmf"/><Relationship Id="rId16" Type="http://schemas.openxmlformats.org/officeDocument/2006/relationships/oleObject" Target="../embeddings/oleObject42.bin"/><Relationship Id="rId15" Type="http://schemas.openxmlformats.org/officeDocument/2006/relationships/image" Target="../media/image45.wmf"/><Relationship Id="rId14" Type="http://schemas.openxmlformats.org/officeDocument/2006/relationships/oleObject" Target="../embeddings/oleObject41.bin"/><Relationship Id="rId13" Type="http://schemas.openxmlformats.org/officeDocument/2006/relationships/oleObject" Target="../embeddings/oleObject40.bin"/><Relationship Id="rId12" Type="http://schemas.openxmlformats.org/officeDocument/2006/relationships/oleObject" Target="../embeddings/oleObject39.bin"/><Relationship Id="rId11" Type="http://schemas.openxmlformats.org/officeDocument/2006/relationships/image" Target="../media/image44.wmf"/><Relationship Id="rId10" Type="http://schemas.openxmlformats.org/officeDocument/2006/relationships/oleObject" Target="../embeddings/oleObject38.bin"/><Relationship Id="rId1" Type="http://schemas.openxmlformats.org/officeDocument/2006/relationships/oleObject" Target="../embeddings/oleObject33.bin"/></Relationships>
</file>

<file path=ppt/slides/_rels/slide12.xml.rels><?xml version="1.0" encoding="UTF-8" standalone="yes"?>
<Relationships xmlns="http://schemas.openxmlformats.org/package/2006/relationships"><Relationship Id="rId9" Type="http://schemas.openxmlformats.org/officeDocument/2006/relationships/oleObject" Target="../embeddings/oleObject57.bin"/><Relationship Id="rId8" Type="http://schemas.openxmlformats.org/officeDocument/2006/relationships/image" Target="../media/image58.wmf"/><Relationship Id="rId7" Type="http://schemas.openxmlformats.org/officeDocument/2006/relationships/oleObject" Target="../embeddings/oleObject56.bin"/><Relationship Id="rId6" Type="http://schemas.openxmlformats.org/officeDocument/2006/relationships/image" Target="../media/image57.wmf"/><Relationship Id="rId5" Type="http://schemas.openxmlformats.org/officeDocument/2006/relationships/oleObject" Target="../embeddings/oleObject55.bin"/><Relationship Id="rId4" Type="http://schemas.openxmlformats.org/officeDocument/2006/relationships/image" Target="../media/image56.wmf"/><Relationship Id="rId3" Type="http://schemas.openxmlformats.org/officeDocument/2006/relationships/oleObject" Target="../embeddings/oleObject54.bin"/><Relationship Id="rId2" Type="http://schemas.openxmlformats.org/officeDocument/2006/relationships/image" Target="../media/image55.wmf"/><Relationship Id="rId12" Type="http://schemas.openxmlformats.org/officeDocument/2006/relationships/vmlDrawing" Target="../drawings/vmlDrawing5.vml"/><Relationship Id="rId11" Type="http://schemas.openxmlformats.org/officeDocument/2006/relationships/slideLayout" Target="../slideLayouts/slideLayout3.xml"/><Relationship Id="rId10" Type="http://schemas.openxmlformats.org/officeDocument/2006/relationships/image" Target="../media/image59.wmf"/><Relationship Id="rId1" Type="http://schemas.openxmlformats.org/officeDocument/2006/relationships/oleObject" Target="../embeddings/oleObject53.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9" Type="http://schemas.openxmlformats.org/officeDocument/2006/relationships/image" Target="../media/image28.wmf"/><Relationship Id="rId8" Type="http://schemas.openxmlformats.org/officeDocument/2006/relationships/oleObject" Target="../embeddings/oleObject62.bin"/><Relationship Id="rId7" Type="http://schemas.openxmlformats.org/officeDocument/2006/relationships/oleObject" Target="../embeddings/oleObject61.bin"/><Relationship Id="rId6" Type="http://schemas.openxmlformats.org/officeDocument/2006/relationships/image" Target="../media/image27.wmf"/><Relationship Id="rId5" Type="http://schemas.openxmlformats.org/officeDocument/2006/relationships/oleObject" Target="../embeddings/oleObject60.bin"/><Relationship Id="rId4" Type="http://schemas.openxmlformats.org/officeDocument/2006/relationships/image" Target="../media/image61.wmf"/><Relationship Id="rId3" Type="http://schemas.openxmlformats.org/officeDocument/2006/relationships/oleObject" Target="../embeddings/oleObject59.bin"/><Relationship Id="rId2" Type="http://schemas.openxmlformats.org/officeDocument/2006/relationships/image" Target="../media/image60.wmf"/><Relationship Id="rId13" Type="http://schemas.openxmlformats.org/officeDocument/2006/relationships/vmlDrawing" Target="../drawings/vmlDrawing6.vml"/><Relationship Id="rId12" Type="http://schemas.openxmlformats.org/officeDocument/2006/relationships/slideLayout" Target="../slideLayouts/slideLayout3.xml"/><Relationship Id="rId11" Type="http://schemas.openxmlformats.org/officeDocument/2006/relationships/image" Target="../media/image62.wmf"/><Relationship Id="rId10" Type="http://schemas.openxmlformats.org/officeDocument/2006/relationships/oleObject" Target="../embeddings/oleObject63.bin"/><Relationship Id="rId1" Type="http://schemas.openxmlformats.org/officeDocument/2006/relationships/oleObject" Target="../embeddings/oleObject58.bin"/></Relationships>
</file>

<file path=ppt/slides/_rels/slide16.xml.rels><?xml version="1.0" encoding="UTF-8" standalone="yes"?>
<Relationships xmlns="http://schemas.openxmlformats.org/package/2006/relationships"><Relationship Id="rId9" Type="http://schemas.openxmlformats.org/officeDocument/2006/relationships/oleObject" Target="../embeddings/oleObject68.bin"/><Relationship Id="rId8" Type="http://schemas.openxmlformats.org/officeDocument/2006/relationships/image" Target="../media/image66.wmf"/><Relationship Id="rId7" Type="http://schemas.openxmlformats.org/officeDocument/2006/relationships/oleObject" Target="../embeddings/oleObject67.bin"/><Relationship Id="rId6" Type="http://schemas.openxmlformats.org/officeDocument/2006/relationships/image" Target="../media/image65.wmf"/><Relationship Id="rId5" Type="http://schemas.openxmlformats.org/officeDocument/2006/relationships/oleObject" Target="../embeddings/oleObject66.bin"/><Relationship Id="rId4" Type="http://schemas.openxmlformats.org/officeDocument/2006/relationships/image" Target="../media/image64.wmf"/><Relationship Id="rId3" Type="http://schemas.openxmlformats.org/officeDocument/2006/relationships/oleObject" Target="../embeddings/oleObject65.bin"/><Relationship Id="rId2" Type="http://schemas.openxmlformats.org/officeDocument/2006/relationships/image" Target="../media/image63.wmf"/><Relationship Id="rId18" Type="http://schemas.openxmlformats.org/officeDocument/2006/relationships/vmlDrawing" Target="../drawings/vmlDrawing7.vml"/><Relationship Id="rId17" Type="http://schemas.openxmlformats.org/officeDocument/2006/relationships/slideLayout" Target="../slideLayouts/slideLayout3.xml"/><Relationship Id="rId16" Type="http://schemas.openxmlformats.org/officeDocument/2006/relationships/image" Target="../media/image27.wmf"/><Relationship Id="rId15" Type="http://schemas.openxmlformats.org/officeDocument/2006/relationships/oleObject" Target="../embeddings/oleObject72.bin"/><Relationship Id="rId14" Type="http://schemas.openxmlformats.org/officeDocument/2006/relationships/oleObject" Target="../embeddings/oleObject71.bin"/><Relationship Id="rId13" Type="http://schemas.openxmlformats.org/officeDocument/2006/relationships/oleObject" Target="../embeddings/oleObject70.bin"/><Relationship Id="rId12" Type="http://schemas.openxmlformats.org/officeDocument/2006/relationships/image" Target="../media/image31.wmf"/><Relationship Id="rId11" Type="http://schemas.openxmlformats.org/officeDocument/2006/relationships/oleObject" Target="../embeddings/oleObject69.bin"/><Relationship Id="rId10" Type="http://schemas.openxmlformats.org/officeDocument/2006/relationships/image" Target="../media/image67.wmf"/><Relationship Id="rId1" Type="http://schemas.openxmlformats.org/officeDocument/2006/relationships/oleObject" Target="../embeddings/oleObject64.bin"/></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8.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4.xml"/><Relationship Id="rId1" Type="http://schemas.openxmlformats.org/officeDocument/2006/relationships/image" Target="../media/image6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7" Type="http://schemas.openxmlformats.org/officeDocument/2006/relationships/vmlDrawing" Target="../drawings/vmlDrawing8.vml"/><Relationship Id="rId6" Type="http://schemas.openxmlformats.org/officeDocument/2006/relationships/slideLayout" Target="../slideLayouts/slideLayout3.xml"/><Relationship Id="rId5" Type="http://schemas.openxmlformats.org/officeDocument/2006/relationships/image" Target="../media/image70.png"/><Relationship Id="rId4" Type="http://schemas.openxmlformats.org/officeDocument/2006/relationships/image" Target="../media/image72.wmf"/><Relationship Id="rId3" Type="http://schemas.openxmlformats.org/officeDocument/2006/relationships/oleObject" Target="../embeddings/oleObject74.bin"/><Relationship Id="rId2" Type="http://schemas.openxmlformats.org/officeDocument/2006/relationships/image" Target="../media/image71.wmf"/><Relationship Id="rId1" Type="http://schemas.openxmlformats.org/officeDocument/2006/relationships/oleObject" Target="../embeddings/oleObject73.bin"/></Relationships>
</file>

<file path=ppt/slides/_rels/slide25.xml.rels><?xml version="1.0" encoding="UTF-8" standalone="yes"?>
<Relationships xmlns="http://schemas.openxmlformats.org/package/2006/relationships"><Relationship Id="rId9" Type="http://schemas.openxmlformats.org/officeDocument/2006/relationships/oleObject" Target="../embeddings/oleObject79.bin"/><Relationship Id="rId8" Type="http://schemas.openxmlformats.org/officeDocument/2006/relationships/image" Target="../media/image76.wmf"/><Relationship Id="rId7" Type="http://schemas.openxmlformats.org/officeDocument/2006/relationships/oleObject" Target="../embeddings/oleObject78.bin"/><Relationship Id="rId6" Type="http://schemas.openxmlformats.org/officeDocument/2006/relationships/image" Target="../media/image75.wmf"/><Relationship Id="rId5" Type="http://schemas.openxmlformats.org/officeDocument/2006/relationships/oleObject" Target="../embeddings/oleObject77.bin"/><Relationship Id="rId4" Type="http://schemas.openxmlformats.org/officeDocument/2006/relationships/image" Target="../media/image74.wmf"/><Relationship Id="rId3" Type="http://schemas.openxmlformats.org/officeDocument/2006/relationships/oleObject" Target="../embeddings/oleObject76.bin"/><Relationship Id="rId2" Type="http://schemas.openxmlformats.org/officeDocument/2006/relationships/image" Target="../media/image73.wmf"/><Relationship Id="rId13" Type="http://schemas.openxmlformats.org/officeDocument/2006/relationships/vmlDrawing" Target="../drawings/vmlDrawing9.vml"/><Relationship Id="rId12" Type="http://schemas.openxmlformats.org/officeDocument/2006/relationships/slideLayout" Target="../slideLayouts/slideLayout3.xml"/><Relationship Id="rId11" Type="http://schemas.openxmlformats.org/officeDocument/2006/relationships/image" Target="../media/image70.png"/><Relationship Id="rId10" Type="http://schemas.openxmlformats.org/officeDocument/2006/relationships/image" Target="../media/image77.wmf"/><Relationship Id="rId1" Type="http://schemas.openxmlformats.org/officeDocument/2006/relationships/oleObject" Target="../embeddings/oleObject75.bin"/></Relationships>
</file>

<file path=ppt/slides/_rels/slide26.xml.rels><?xml version="1.0" encoding="UTF-8" standalone="yes"?>
<Relationships xmlns="http://schemas.openxmlformats.org/package/2006/relationships"><Relationship Id="rId9" Type="http://schemas.openxmlformats.org/officeDocument/2006/relationships/oleObject" Target="../embeddings/oleObject84.bin"/><Relationship Id="rId8" Type="http://schemas.openxmlformats.org/officeDocument/2006/relationships/image" Target="../media/image74.wmf"/><Relationship Id="rId7" Type="http://schemas.openxmlformats.org/officeDocument/2006/relationships/oleObject" Target="../embeddings/oleObject83.bin"/><Relationship Id="rId6" Type="http://schemas.openxmlformats.org/officeDocument/2006/relationships/image" Target="../media/image80.wmf"/><Relationship Id="rId5" Type="http://schemas.openxmlformats.org/officeDocument/2006/relationships/oleObject" Target="../embeddings/oleObject82.bin"/><Relationship Id="rId4" Type="http://schemas.openxmlformats.org/officeDocument/2006/relationships/image" Target="../media/image79.wmf"/><Relationship Id="rId3" Type="http://schemas.openxmlformats.org/officeDocument/2006/relationships/oleObject" Target="../embeddings/oleObject81.bin"/><Relationship Id="rId2" Type="http://schemas.openxmlformats.org/officeDocument/2006/relationships/image" Target="../media/image78.wmf"/><Relationship Id="rId15" Type="http://schemas.openxmlformats.org/officeDocument/2006/relationships/vmlDrawing" Target="../drawings/vmlDrawing10.vml"/><Relationship Id="rId14" Type="http://schemas.openxmlformats.org/officeDocument/2006/relationships/slideLayout" Target="../slideLayouts/slideLayout3.xml"/><Relationship Id="rId13" Type="http://schemas.openxmlformats.org/officeDocument/2006/relationships/image" Target="../media/image70.png"/><Relationship Id="rId12" Type="http://schemas.openxmlformats.org/officeDocument/2006/relationships/image" Target="../media/image75.wmf"/><Relationship Id="rId11" Type="http://schemas.openxmlformats.org/officeDocument/2006/relationships/oleObject" Target="../embeddings/oleObject85.bin"/><Relationship Id="rId10" Type="http://schemas.openxmlformats.org/officeDocument/2006/relationships/image" Target="../media/image81.wmf"/><Relationship Id="rId1" Type="http://schemas.openxmlformats.org/officeDocument/2006/relationships/oleObject" Target="../embeddings/oleObject80.bin"/></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5" Type="http://schemas.openxmlformats.org/officeDocument/2006/relationships/vmlDrawing" Target="../drawings/vmlDrawing11.vml"/><Relationship Id="rId4" Type="http://schemas.openxmlformats.org/officeDocument/2006/relationships/slideLayout" Target="../slideLayouts/slideLayout3.xml"/><Relationship Id="rId3" Type="http://schemas.openxmlformats.org/officeDocument/2006/relationships/image" Target="../media/image83.png"/><Relationship Id="rId2" Type="http://schemas.openxmlformats.org/officeDocument/2006/relationships/image" Target="../media/image82.wmf"/><Relationship Id="rId1" Type="http://schemas.openxmlformats.org/officeDocument/2006/relationships/oleObject" Target="../embeddings/oleObject86.bin"/></Relationships>
</file>

<file path=ppt/slides/_rels/slide29.xml.rels><?xml version="1.0" encoding="UTF-8" standalone="yes"?>
<Relationships xmlns="http://schemas.openxmlformats.org/package/2006/relationships"><Relationship Id="rId9" Type="http://schemas.openxmlformats.org/officeDocument/2006/relationships/vmlDrawing" Target="../drawings/vmlDrawing12.vml"/><Relationship Id="rId8" Type="http://schemas.openxmlformats.org/officeDocument/2006/relationships/slideLayout" Target="../slideLayouts/slideLayout3.xml"/><Relationship Id="rId7" Type="http://schemas.openxmlformats.org/officeDocument/2006/relationships/image" Target="../media/image83.png"/><Relationship Id="rId6" Type="http://schemas.openxmlformats.org/officeDocument/2006/relationships/image" Target="../media/image86.wmf"/><Relationship Id="rId5" Type="http://schemas.openxmlformats.org/officeDocument/2006/relationships/oleObject" Target="../embeddings/oleObject89.bin"/><Relationship Id="rId4" Type="http://schemas.openxmlformats.org/officeDocument/2006/relationships/image" Target="../media/image85.wmf"/><Relationship Id="rId3" Type="http://schemas.openxmlformats.org/officeDocument/2006/relationships/oleObject" Target="../embeddings/oleObject88.bin"/><Relationship Id="rId2" Type="http://schemas.openxmlformats.org/officeDocument/2006/relationships/image" Target="../media/image84.wmf"/><Relationship Id="rId1" Type="http://schemas.openxmlformats.org/officeDocument/2006/relationships/oleObject" Target="../embeddings/oleObject87.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9" Type="http://schemas.openxmlformats.org/officeDocument/2006/relationships/vmlDrawing" Target="../drawings/vmlDrawing13.vml"/><Relationship Id="rId8" Type="http://schemas.openxmlformats.org/officeDocument/2006/relationships/slideLayout" Target="../slideLayouts/slideLayout3.xml"/><Relationship Id="rId7" Type="http://schemas.openxmlformats.org/officeDocument/2006/relationships/image" Target="../media/image83.png"/><Relationship Id="rId6" Type="http://schemas.openxmlformats.org/officeDocument/2006/relationships/image" Target="../media/image86.wmf"/><Relationship Id="rId5" Type="http://schemas.openxmlformats.org/officeDocument/2006/relationships/oleObject" Target="../embeddings/oleObject92.bin"/><Relationship Id="rId4" Type="http://schemas.openxmlformats.org/officeDocument/2006/relationships/image" Target="../media/image85.wmf"/><Relationship Id="rId3" Type="http://schemas.openxmlformats.org/officeDocument/2006/relationships/oleObject" Target="../embeddings/oleObject91.bin"/><Relationship Id="rId2" Type="http://schemas.openxmlformats.org/officeDocument/2006/relationships/image" Target="../media/image84.wmf"/><Relationship Id="rId1" Type="http://schemas.openxmlformats.org/officeDocument/2006/relationships/oleObject" Target="../embeddings/oleObject90.bin"/></Relationships>
</file>

<file path=ppt/slides/_rels/slide31.xml.rels><?xml version="1.0" encoding="UTF-8" standalone="yes"?>
<Relationships xmlns="http://schemas.openxmlformats.org/package/2006/relationships"><Relationship Id="rId9" Type="http://schemas.openxmlformats.org/officeDocument/2006/relationships/vmlDrawing" Target="../drawings/vmlDrawing14.vml"/><Relationship Id="rId8" Type="http://schemas.openxmlformats.org/officeDocument/2006/relationships/slideLayout" Target="../slideLayouts/slideLayout3.xml"/><Relationship Id="rId7" Type="http://schemas.openxmlformats.org/officeDocument/2006/relationships/image" Target="../media/image83.png"/><Relationship Id="rId6" Type="http://schemas.openxmlformats.org/officeDocument/2006/relationships/image" Target="../media/image86.wmf"/><Relationship Id="rId5" Type="http://schemas.openxmlformats.org/officeDocument/2006/relationships/oleObject" Target="../embeddings/oleObject95.bin"/><Relationship Id="rId4" Type="http://schemas.openxmlformats.org/officeDocument/2006/relationships/image" Target="../media/image88.wmf"/><Relationship Id="rId3" Type="http://schemas.openxmlformats.org/officeDocument/2006/relationships/oleObject" Target="../embeddings/oleObject94.bin"/><Relationship Id="rId2" Type="http://schemas.openxmlformats.org/officeDocument/2006/relationships/image" Target="../media/image87.wmf"/><Relationship Id="rId1" Type="http://schemas.openxmlformats.org/officeDocument/2006/relationships/oleObject" Target="../embeddings/oleObject93.bin"/></Relationships>
</file>

<file path=ppt/slides/_rels/slide32.xml.rels><?xml version="1.0" encoding="UTF-8" standalone="yes"?>
<Relationships xmlns="http://schemas.openxmlformats.org/package/2006/relationships"><Relationship Id="rId9" Type="http://schemas.openxmlformats.org/officeDocument/2006/relationships/vmlDrawing" Target="../drawings/vmlDrawing15.vml"/><Relationship Id="rId8" Type="http://schemas.openxmlformats.org/officeDocument/2006/relationships/slideLayout" Target="../slideLayouts/slideLayout3.xml"/><Relationship Id="rId7" Type="http://schemas.openxmlformats.org/officeDocument/2006/relationships/image" Target="../media/image83.png"/><Relationship Id="rId6" Type="http://schemas.openxmlformats.org/officeDocument/2006/relationships/image" Target="../media/image86.wmf"/><Relationship Id="rId5" Type="http://schemas.openxmlformats.org/officeDocument/2006/relationships/oleObject" Target="../embeddings/oleObject98.bin"/><Relationship Id="rId4" Type="http://schemas.openxmlformats.org/officeDocument/2006/relationships/image" Target="../media/image88.wmf"/><Relationship Id="rId3" Type="http://schemas.openxmlformats.org/officeDocument/2006/relationships/oleObject" Target="../embeddings/oleObject97.bin"/><Relationship Id="rId2" Type="http://schemas.openxmlformats.org/officeDocument/2006/relationships/image" Target="../media/image87.wmf"/><Relationship Id="rId1" Type="http://schemas.openxmlformats.org/officeDocument/2006/relationships/oleObject" Target="../embeddings/oleObject96.bin"/></Relationships>
</file>

<file path=ppt/slides/_rels/slide33.xml.rels><?xml version="1.0" encoding="UTF-8" standalone="yes"?>
<Relationships xmlns="http://schemas.openxmlformats.org/package/2006/relationships"><Relationship Id="rId9" Type="http://schemas.openxmlformats.org/officeDocument/2006/relationships/vmlDrawing" Target="../drawings/vmlDrawing16.vml"/><Relationship Id="rId8" Type="http://schemas.openxmlformats.org/officeDocument/2006/relationships/slideLayout" Target="../slideLayouts/slideLayout3.xml"/><Relationship Id="rId7" Type="http://schemas.openxmlformats.org/officeDocument/2006/relationships/image" Target="../media/image83.png"/><Relationship Id="rId6" Type="http://schemas.openxmlformats.org/officeDocument/2006/relationships/image" Target="../media/image90.wmf"/><Relationship Id="rId5" Type="http://schemas.openxmlformats.org/officeDocument/2006/relationships/oleObject" Target="../embeddings/oleObject101.bin"/><Relationship Id="rId4" Type="http://schemas.openxmlformats.org/officeDocument/2006/relationships/image" Target="../media/image89.wmf"/><Relationship Id="rId3" Type="http://schemas.openxmlformats.org/officeDocument/2006/relationships/oleObject" Target="../embeddings/oleObject100.bin"/><Relationship Id="rId2" Type="http://schemas.openxmlformats.org/officeDocument/2006/relationships/image" Target="../media/image74.wmf"/><Relationship Id="rId1" Type="http://schemas.openxmlformats.org/officeDocument/2006/relationships/oleObject" Target="../embeddings/oleObject99.bin"/></Relationships>
</file>

<file path=ppt/slides/_rels/slide34.xml.rels><?xml version="1.0" encoding="UTF-8" standalone="yes"?>
<Relationships xmlns="http://schemas.openxmlformats.org/package/2006/relationships"><Relationship Id="rId7" Type="http://schemas.openxmlformats.org/officeDocument/2006/relationships/vmlDrawing" Target="../drawings/vmlDrawing17.vml"/><Relationship Id="rId6" Type="http://schemas.openxmlformats.org/officeDocument/2006/relationships/slideLayout" Target="../slideLayouts/slideLayout3.xml"/><Relationship Id="rId5" Type="http://schemas.openxmlformats.org/officeDocument/2006/relationships/image" Target="../media/image83.png"/><Relationship Id="rId4" Type="http://schemas.openxmlformats.org/officeDocument/2006/relationships/image" Target="../media/image91.wmf"/><Relationship Id="rId3" Type="http://schemas.openxmlformats.org/officeDocument/2006/relationships/oleObject" Target="../embeddings/oleObject103.bin"/><Relationship Id="rId2" Type="http://schemas.openxmlformats.org/officeDocument/2006/relationships/image" Target="../media/image81.wmf"/><Relationship Id="rId1" Type="http://schemas.openxmlformats.org/officeDocument/2006/relationships/oleObject" Target="../embeddings/oleObject102.bin"/></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9" Type="http://schemas.openxmlformats.org/officeDocument/2006/relationships/oleObject" Target="../embeddings/oleObject108.bin"/><Relationship Id="rId8" Type="http://schemas.openxmlformats.org/officeDocument/2006/relationships/image" Target="../media/image37.wmf"/><Relationship Id="rId7" Type="http://schemas.openxmlformats.org/officeDocument/2006/relationships/oleObject" Target="../embeddings/oleObject107.bin"/><Relationship Id="rId6" Type="http://schemas.openxmlformats.org/officeDocument/2006/relationships/image" Target="../media/image36.wmf"/><Relationship Id="rId5" Type="http://schemas.openxmlformats.org/officeDocument/2006/relationships/oleObject" Target="../embeddings/oleObject106.bin"/><Relationship Id="rId4" Type="http://schemas.openxmlformats.org/officeDocument/2006/relationships/image" Target="../media/image35.wmf"/><Relationship Id="rId3" Type="http://schemas.openxmlformats.org/officeDocument/2006/relationships/oleObject" Target="../embeddings/oleObject105.bin"/><Relationship Id="rId2" Type="http://schemas.openxmlformats.org/officeDocument/2006/relationships/image" Target="../media/image34.wmf"/><Relationship Id="rId16" Type="http://schemas.openxmlformats.org/officeDocument/2006/relationships/vmlDrawing" Target="../drawings/vmlDrawing18.vml"/><Relationship Id="rId15" Type="http://schemas.openxmlformats.org/officeDocument/2006/relationships/slideLayout" Target="../slideLayouts/slideLayout4.xml"/><Relationship Id="rId14" Type="http://schemas.openxmlformats.org/officeDocument/2006/relationships/image" Target="../media/image92.png"/><Relationship Id="rId13" Type="http://schemas.openxmlformats.org/officeDocument/2006/relationships/image" Target="../media/image55.wmf"/><Relationship Id="rId12" Type="http://schemas.openxmlformats.org/officeDocument/2006/relationships/oleObject" Target="../embeddings/oleObject109.bin"/><Relationship Id="rId11" Type="http://schemas.openxmlformats.org/officeDocument/2006/relationships/image" Target="../media/image39.png"/><Relationship Id="rId10" Type="http://schemas.openxmlformats.org/officeDocument/2006/relationships/image" Target="../media/image38.wmf"/><Relationship Id="rId1" Type="http://schemas.openxmlformats.org/officeDocument/2006/relationships/oleObject" Target="../embeddings/oleObject104.bin"/></Relationships>
</file>

<file path=ppt/slides/_rels/slide39.xml.rels><?xml version="1.0" encoding="UTF-8" standalone="yes"?>
<Relationships xmlns="http://schemas.openxmlformats.org/package/2006/relationships"><Relationship Id="rId9" Type="http://schemas.openxmlformats.org/officeDocument/2006/relationships/oleObject" Target="../embeddings/oleObject115.bin"/><Relationship Id="rId8" Type="http://schemas.openxmlformats.org/officeDocument/2006/relationships/oleObject" Target="../embeddings/oleObject114.bin"/><Relationship Id="rId7" Type="http://schemas.openxmlformats.org/officeDocument/2006/relationships/oleObject" Target="../embeddings/oleObject113.bin"/><Relationship Id="rId6" Type="http://schemas.openxmlformats.org/officeDocument/2006/relationships/image" Target="../media/image95.wmf"/><Relationship Id="rId5" Type="http://schemas.openxmlformats.org/officeDocument/2006/relationships/oleObject" Target="../embeddings/oleObject112.bin"/><Relationship Id="rId4" Type="http://schemas.openxmlformats.org/officeDocument/2006/relationships/image" Target="../media/image94.wmf"/><Relationship Id="rId31" Type="http://schemas.openxmlformats.org/officeDocument/2006/relationships/vmlDrawing" Target="../drawings/vmlDrawing19.vml"/><Relationship Id="rId30" Type="http://schemas.openxmlformats.org/officeDocument/2006/relationships/slideLayout" Target="../slideLayouts/slideLayout3.xml"/><Relationship Id="rId3" Type="http://schemas.openxmlformats.org/officeDocument/2006/relationships/oleObject" Target="../embeddings/oleObject111.bin"/><Relationship Id="rId29" Type="http://schemas.openxmlformats.org/officeDocument/2006/relationships/image" Target="../media/image101.wmf"/><Relationship Id="rId28" Type="http://schemas.openxmlformats.org/officeDocument/2006/relationships/oleObject" Target="../embeddings/oleObject127.bin"/><Relationship Id="rId27" Type="http://schemas.openxmlformats.org/officeDocument/2006/relationships/oleObject" Target="../embeddings/oleObject126.bin"/><Relationship Id="rId26" Type="http://schemas.openxmlformats.org/officeDocument/2006/relationships/oleObject" Target="../embeddings/oleObject125.bin"/><Relationship Id="rId25" Type="http://schemas.openxmlformats.org/officeDocument/2006/relationships/oleObject" Target="../embeddings/oleObject124.bin"/><Relationship Id="rId24" Type="http://schemas.openxmlformats.org/officeDocument/2006/relationships/oleObject" Target="../embeddings/oleObject123.bin"/><Relationship Id="rId23" Type="http://schemas.openxmlformats.org/officeDocument/2006/relationships/oleObject" Target="../embeddings/oleObject122.bin"/><Relationship Id="rId22" Type="http://schemas.openxmlformats.org/officeDocument/2006/relationships/image" Target="../media/image100.wmf"/><Relationship Id="rId21" Type="http://schemas.openxmlformats.org/officeDocument/2006/relationships/oleObject" Target="../embeddings/oleObject121.bin"/><Relationship Id="rId20" Type="http://schemas.openxmlformats.org/officeDocument/2006/relationships/image" Target="../media/image99.wmf"/><Relationship Id="rId2" Type="http://schemas.openxmlformats.org/officeDocument/2006/relationships/image" Target="../media/image93.wmf"/><Relationship Id="rId19" Type="http://schemas.openxmlformats.org/officeDocument/2006/relationships/oleObject" Target="../embeddings/oleObject120.bin"/><Relationship Id="rId18" Type="http://schemas.openxmlformats.org/officeDocument/2006/relationships/image" Target="../media/image31.wmf"/><Relationship Id="rId17" Type="http://schemas.openxmlformats.org/officeDocument/2006/relationships/oleObject" Target="../embeddings/oleObject119.bin"/><Relationship Id="rId16" Type="http://schemas.openxmlformats.org/officeDocument/2006/relationships/image" Target="../media/image27.wmf"/><Relationship Id="rId15" Type="http://schemas.openxmlformats.org/officeDocument/2006/relationships/oleObject" Target="../embeddings/oleObject118.bin"/><Relationship Id="rId14" Type="http://schemas.openxmlformats.org/officeDocument/2006/relationships/image" Target="../media/image98.wmf"/><Relationship Id="rId13" Type="http://schemas.openxmlformats.org/officeDocument/2006/relationships/oleObject" Target="../embeddings/oleObject117.bin"/><Relationship Id="rId12" Type="http://schemas.openxmlformats.org/officeDocument/2006/relationships/image" Target="../media/image97.wmf"/><Relationship Id="rId11" Type="http://schemas.openxmlformats.org/officeDocument/2006/relationships/oleObject" Target="../embeddings/oleObject116.bin"/><Relationship Id="rId10" Type="http://schemas.openxmlformats.org/officeDocument/2006/relationships/image" Target="../media/image96.wmf"/><Relationship Id="rId1" Type="http://schemas.openxmlformats.org/officeDocument/2006/relationships/oleObject" Target="../embeddings/oleObject110.bin"/></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xml"/><Relationship Id="rId1" Type="http://schemas.openxmlformats.org/officeDocument/2006/relationships/image" Target="../media/image13.png"/></Relationships>
</file>

<file path=ppt/slides/_rels/slide40.xml.rels><?xml version="1.0" encoding="UTF-8" standalone="yes"?>
<Relationships xmlns="http://schemas.openxmlformats.org/package/2006/relationships"><Relationship Id="rId9" Type="http://schemas.openxmlformats.org/officeDocument/2006/relationships/image" Target="../media/image20.wmf"/><Relationship Id="rId8" Type="http://schemas.openxmlformats.org/officeDocument/2006/relationships/oleObject" Target="../embeddings/oleObject132.bin"/><Relationship Id="rId7" Type="http://schemas.openxmlformats.org/officeDocument/2006/relationships/oleObject" Target="../embeddings/oleObject131.bin"/><Relationship Id="rId6" Type="http://schemas.openxmlformats.org/officeDocument/2006/relationships/image" Target="../media/image104.wmf"/><Relationship Id="rId5" Type="http://schemas.openxmlformats.org/officeDocument/2006/relationships/oleObject" Target="../embeddings/oleObject130.bin"/><Relationship Id="rId4" Type="http://schemas.openxmlformats.org/officeDocument/2006/relationships/image" Target="../media/image103.wmf"/><Relationship Id="rId3" Type="http://schemas.openxmlformats.org/officeDocument/2006/relationships/oleObject" Target="../embeddings/oleObject129.bin"/><Relationship Id="rId2" Type="http://schemas.openxmlformats.org/officeDocument/2006/relationships/image" Target="../media/image102.wmf"/><Relationship Id="rId13" Type="http://schemas.openxmlformats.org/officeDocument/2006/relationships/vmlDrawing" Target="../drawings/vmlDrawing20.vml"/><Relationship Id="rId12" Type="http://schemas.openxmlformats.org/officeDocument/2006/relationships/slideLayout" Target="../slideLayouts/slideLayout3.xml"/><Relationship Id="rId11" Type="http://schemas.openxmlformats.org/officeDocument/2006/relationships/image" Target="../media/image100.wmf"/><Relationship Id="rId10" Type="http://schemas.openxmlformats.org/officeDocument/2006/relationships/oleObject" Target="../embeddings/oleObject133.bin"/><Relationship Id="rId1" Type="http://schemas.openxmlformats.org/officeDocument/2006/relationships/oleObject" Target="../embeddings/oleObject128.bin"/></Relationships>
</file>

<file path=ppt/slides/_rels/slide41.xml.rels><?xml version="1.0" encoding="UTF-8" standalone="yes"?>
<Relationships xmlns="http://schemas.openxmlformats.org/package/2006/relationships"><Relationship Id="rId9" Type="http://schemas.openxmlformats.org/officeDocument/2006/relationships/image" Target="../media/image108.wmf"/><Relationship Id="rId8" Type="http://schemas.openxmlformats.org/officeDocument/2006/relationships/oleObject" Target="../embeddings/oleObject137.bin"/><Relationship Id="rId7" Type="http://schemas.openxmlformats.org/officeDocument/2006/relationships/image" Target="../media/image107.wmf"/><Relationship Id="rId6" Type="http://schemas.openxmlformats.org/officeDocument/2006/relationships/oleObject" Target="../embeddings/oleObject136.bin"/><Relationship Id="rId5" Type="http://schemas.openxmlformats.org/officeDocument/2006/relationships/image" Target="../media/image106.wmf"/><Relationship Id="rId4" Type="http://schemas.openxmlformats.org/officeDocument/2006/relationships/oleObject" Target="../embeddings/oleObject135.bin"/><Relationship Id="rId3" Type="http://schemas.openxmlformats.org/officeDocument/2006/relationships/image" Target="../media/image105.wmf"/><Relationship Id="rId2" Type="http://schemas.openxmlformats.org/officeDocument/2006/relationships/oleObject" Target="../embeddings/oleObject134.bin"/><Relationship Id="rId11" Type="http://schemas.openxmlformats.org/officeDocument/2006/relationships/vmlDrawing" Target="../drawings/vmlDrawing21.vml"/><Relationship Id="rId10" Type="http://schemas.openxmlformats.org/officeDocument/2006/relationships/slideLayout" Target="../slideLayouts/slideLayout3.xml"/><Relationship Id="rId1" Type="http://schemas.openxmlformats.org/officeDocument/2006/relationships/image" Target="../media/image9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9" Type="http://schemas.openxmlformats.org/officeDocument/2006/relationships/image" Target="../media/image32.wmf"/><Relationship Id="rId8" Type="http://schemas.openxmlformats.org/officeDocument/2006/relationships/oleObject" Target="../embeddings/oleObject142.bin"/><Relationship Id="rId7" Type="http://schemas.openxmlformats.org/officeDocument/2006/relationships/oleObject" Target="../embeddings/oleObject141.bin"/><Relationship Id="rId6" Type="http://schemas.openxmlformats.org/officeDocument/2006/relationships/image" Target="../media/image110.wmf"/><Relationship Id="rId5" Type="http://schemas.openxmlformats.org/officeDocument/2006/relationships/oleObject" Target="../embeddings/oleObject140.bin"/><Relationship Id="rId4" Type="http://schemas.openxmlformats.org/officeDocument/2006/relationships/image" Target="../media/image31.wmf"/><Relationship Id="rId32" Type="http://schemas.openxmlformats.org/officeDocument/2006/relationships/vmlDrawing" Target="../drawings/vmlDrawing22.vml"/><Relationship Id="rId31" Type="http://schemas.openxmlformats.org/officeDocument/2006/relationships/slideLayout" Target="../slideLayouts/slideLayout3.xml"/><Relationship Id="rId30" Type="http://schemas.openxmlformats.org/officeDocument/2006/relationships/image" Target="../media/image116.wmf"/><Relationship Id="rId3" Type="http://schemas.openxmlformats.org/officeDocument/2006/relationships/oleObject" Target="../embeddings/oleObject139.bin"/><Relationship Id="rId29" Type="http://schemas.openxmlformats.org/officeDocument/2006/relationships/oleObject" Target="../embeddings/oleObject155.bin"/><Relationship Id="rId28" Type="http://schemas.openxmlformats.org/officeDocument/2006/relationships/oleObject" Target="../embeddings/oleObject154.bin"/><Relationship Id="rId27" Type="http://schemas.openxmlformats.org/officeDocument/2006/relationships/oleObject" Target="../embeddings/oleObject153.bin"/><Relationship Id="rId26" Type="http://schemas.openxmlformats.org/officeDocument/2006/relationships/image" Target="../media/image21.wmf"/><Relationship Id="rId25" Type="http://schemas.openxmlformats.org/officeDocument/2006/relationships/oleObject" Target="../embeddings/oleObject152.bin"/><Relationship Id="rId24" Type="http://schemas.openxmlformats.org/officeDocument/2006/relationships/oleObject" Target="../embeddings/oleObject151.bin"/><Relationship Id="rId23" Type="http://schemas.openxmlformats.org/officeDocument/2006/relationships/image" Target="../media/image27.wmf"/><Relationship Id="rId22" Type="http://schemas.openxmlformats.org/officeDocument/2006/relationships/oleObject" Target="../embeddings/oleObject150.bin"/><Relationship Id="rId21" Type="http://schemas.openxmlformats.org/officeDocument/2006/relationships/oleObject" Target="../embeddings/oleObject149.bin"/><Relationship Id="rId20" Type="http://schemas.openxmlformats.org/officeDocument/2006/relationships/image" Target="../media/image115.wmf"/><Relationship Id="rId2" Type="http://schemas.openxmlformats.org/officeDocument/2006/relationships/image" Target="../media/image109.wmf"/><Relationship Id="rId19" Type="http://schemas.openxmlformats.org/officeDocument/2006/relationships/oleObject" Target="../embeddings/oleObject148.bin"/><Relationship Id="rId18" Type="http://schemas.openxmlformats.org/officeDocument/2006/relationships/image" Target="../media/image114.wmf"/><Relationship Id="rId17" Type="http://schemas.openxmlformats.org/officeDocument/2006/relationships/oleObject" Target="../embeddings/oleObject147.bin"/><Relationship Id="rId16" Type="http://schemas.openxmlformats.org/officeDocument/2006/relationships/image" Target="../media/image113.wmf"/><Relationship Id="rId15" Type="http://schemas.openxmlformats.org/officeDocument/2006/relationships/oleObject" Target="../embeddings/oleObject146.bin"/><Relationship Id="rId14" Type="http://schemas.openxmlformats.org/officeDocument/2006/relationships/image" Target="../media/image112.wmf"/><Relationship Id="rId13" Type="http://schemas.openxmlformats.org/officeDocument/2006/relationships/oleObject" Target="../embeddings/oleObject145.bin"/><Relationship Id="rId12" Type="http://schemas.openxmlformats.org/officeDocument/2006/relationships/oleObject" Target="../embeddings/oleObject144.bin"/><Relationship Id="rId11" Type="http://schemas.openxmlformats.org/officeDocument/2006/relationships/image" Target="../media/image111.wmf"/><Relationship Id="rId10" Type="http://schemas.openxmlformats.org/officeDocument/2006/relationships/oleObject" Target="../embeddings/oleObject143.bin"/><Relationship Id="rId1" Type="http://schemas.openxmlformats.org/officeDocument/2006/relationships/oleObject" Target="../embeddings/oleObject138.bin"/></Relationships>
</file>

<file path=ppt/slides/_rels/slide44.xml.rels><?xml version="1.0" encoding="UTF-8" standalone="yes"?>
<Relationships xmlns="http://schemas.openxmlformats.org/package/2006/relationships"><Relationship Id="rId9" Type="http://schemas.openxmlformats.org/officeDocument/2006/relationships/oleObject" Target="../embeddings/oleObject160.bin"/><Relationship Id="rId8" Type="http://schemas.openxmlformats.org/officeDocument/2006/relationships/image" Target="../media/image112.wmf"/><Relationship Id="rId7" Type="http://schemas.openxmlformats.org/officeDocument/2006/relationships/oleObject" Target="../embeddings/oleObject159.bin"/><Relationship Id="rId6" Type="http://schemas.openxmlformats.org/officeDocument/2006/relationships/image" Target="../media/image119.wmf"/><Relationship Id="rId5" Type="http://schemas.openxmlformats.org/officeDocument/2006/relationships/oleObject" Target="../embeddings/oleObject158.bin"/><Relationship Id="rId4" Type="http://schemas.openxmlformats.org/officeDocument/2006/relationships/image" Target="../media/image118.wmf"/><Relationship Id="rId3" Type="http://schemas.openxmlformats.org/officeDocument/2006/relationships/oleObject" Target="../embeddings/oleObject157.bin"/><Relationship Id="rId22" Type="http://schemas.openxmlformats.org/officeDocument/2006/relationships/vmlDrawing" Target="../drawings/vmlDrawing23.vml"/><Relationship Id="rId21" Type="http://schemas.openxmlformats.org/officeDocument/2006/relationships/slideLayout" Target="../slideLayouts/slideLayout3.xml"/><Relationship Id="rId20" Type="http://schemas.openxmlformats.org/officeDocument/2006/relationships/oleObject" Target="../embeddings/oleObject167.bin"/><Relationship Id="rId2" Type="http://schemas.openxmlformats.org/officeDocument/2006/relationships/image" Target="../media/image117.wmf"/><Relationship Id="rId19" Type="http://schemas.openxmlformats.org/officeDocument/2006/relationships/oleObject" Target="../embeddings/oleObject166.bin"/><Relationship Id="rId18" Type="http://schemas.openxmlformats.org/officeDocument/2006/relationships/oleObject" Target="../embeddings/oleObject165.bin"/><Relationship Id="rId17" Type="http://schemas.openxmlformats.org/officeDocument/2006/relationships/image" Target="../media/image27.wmf"/><Relationship Id="rId16" Type="http://schemas.openxmlformats.org/officeDocument/2006/relationships/oleObject" Target="../embeddings/oleObject164.bin"/><Relationship Id="rId15" Type="http://schemas.openxmlformats.org/officeDocument/2006/relationships/oleObject" Target="../embeddings/oleObject163.bin"/><Relationship Id="rId14" Type="http://schemas.openxmlformats.org/officeDocument/2006/relationships/image" Target="../media/image116.wmf"/><Relationship Id="rId13" Type="http://schemas.openxmlformats.org/officeDocument/2006/relationships/oleObject" Target="../embeddings/oleObject162.bin"/><Relationship Id="rId12" Type="http://schemas.openxmlformats.org/officeDocument/2006/relationships/image" Target="../media/image120.wmf"/><Relationship Id="rId11" Type="http://schemas.openxmlformats.org/officeDocument/2006/relationships/oleObject" Target="../embeddings/oleObject161.bin"/><Relationship Id="rId10" Type="http://schemas.openxmlformats.org/officeDocument/2006/relationships/image" Target="../media/image32.wmf"/><Relationship Id="rId1" Type="http://schemas.openxmlformats.org/officeDocument/2006/relationships/oleObject" Target="../embeddings/oleObject156.bin"/></Relationships>
</file>

<file path=ppt/slides/_rels/slide45.xml.rels><?xml version="1.0" encoding="UTF-8" standalone="yes"?>
<Relationships xmlns="http://schemas.openxmlformats.org/package/2006/relationships"><Relationship Id="rId9" Type="http://schemas.openxmlformats.org/officeDocument/2006/relationships/image" Target="../media/image123.wmf"/><Relationship Id="rId8" Type="http://schemas.openxmlformats.org/officeDocument/2006/relationships/oleObject" Target="../embeddings/oleObject171.bin"/><Relationship Id="rId7" Type="http://schemas.openxmlformats.org/officeDocument/2006/relationships/image" Target="../media/image122.wmf"/><Relationship Id="rId6" Type="http://schemas.openxmlformats.org/officeDocument/2006/relationships/oleObject" Target="../embeddings/oleObject170.bin"/><Relationship Id="rId5" Type="http://schemas.openxmlformats.org/officeDocument/2006/relationships/image" Target="../media/image109.wmf"/><Relationship Id="rId4" Type="http://schemas.openxmlformats.org/officeDocument/2006/relationships/oleObject" Target="../embeddings/oleObject169.bin"/><Relationship Id="rId3" Type="http://schemas.openxmlformats.org/officeDocument/2006/relationships/image" Target="../media/image31.wmf"/><Relationship Id="rId2" Type="http://schemas.openxmlformats.org/officeDocument/2006/relationships/oleObject" Target="../embeddings/oleObject168.bin"/><Relationship Id="rId18" Type="http://schemas.openxmlformats.org/officeDocument/2006/relationships/vmlDrawing" Target="../drawings/vmlDrawing24.vml"/><Relationship Id="rId17" Type="http://schemas.openxmlformats.org/officeDocument/2006/relationships/slideLayout" Target="../slideLayouts/slideLayout3.xml"/><Relationship Id="rId16" Type="http://schemas.openxmlformats.org/officeDocument/2006/relationships/oleObject" Target="../embeddings/oleObject175.bin"/><Relationship Id="rId15" Type="http://schemas.openxmlformats.org/officeDocument/2006/relationships/image" Target="../media/image125.wmf"/><Relationship Id="rId14" Type="http://schemas.openxmlformats.org/officeDocument/2006/relationships/oleObject" Target="../embeddings/oleObject174.bin"/><Relationship Id="rId13" Type="http://schemas.openxmlformats.org/officeDocument/2006/relationships/image" Target="../media/image124.wmf"/><Relationship Id="rId12" Type="http://schemas.openxmlformats.org/officeDocument/2006/relationships/oleObject" Target="../embeddings/oleObject173.bin"/><Relationship Id="rId11" Type="http://schemas.openxmlformats.org/officeDocument/2006/relationships/image" Target="../media/image38.wmf"/><Relationship Id="rId10" Type="http://schemas.openxmlformats.org/officeDocument/2006/relationships/oleObject" Target="../embeddings/oleObject172.bin"/><Relationship Id="rId1" Type="http://schemas.openxmlformats.org/officeDocument/2006/relationships/image" Target="../media/image121.png"/></Relationships>
</file>

<file path=ppt/slides/_rels/slide46.xml.rels><?xml version="1.0" encoding="UTF-8" standalone="yes"?>
<Relationships xmlns="http://schemas.openxmlformats.org/package/2006/relationships"><Relationship Id="rId9" Type="http://schemas.openxmlformats.org/officeDocument/2006/relationships/oleObject" Target="../embeddings/oleObject180.bin"/><Relationship Id="rId8" Type="http://schemas.openxmlformats.org/officeDocument/2006/relationships/image" Target="../media/image129.wmf"/><Relationship Id="rId7" Type="http://schemas.openxmlformats.org/officeDocument/2006/relationships/oleObject" Target="../embeddings/oleObject179.bin"/><Relationship Id="rId6" Type="http://schemas.openxmlformats.org/officeDocument/2006/relationships/image" Target="../media/image128.wmf"/><Relationship Id="rId5" Type="http://schemas.openxmlformats.org/officeDocument/2006/relationships/oleObject" Target="../embeddings/oleObject178.bin"/><Relationship Id="rId4" Type="http://schemas.openxmlformats.org/officeDocument/2006/relationships/image" Target="../media/image127.wmf"/><Relationship Id="rId3" Type="http://schemas.openxmlformats.org/officeDocument/2006/relationships/oleObject" Target="../embeddings/oleObject177.bin"/><Relationship Id="rId26" Type="http://schemas.openxmlformats.org/officeDocument/2006/relationships/vmlDrawing" Target="../drawings/vmlDrawing25.vml"/><Relationship Id="rId25" Type="http://schemas.openxmlformats.org/officeDocument/2006/relationships/slideLayout" Target="../slideLayouts/slideLayout3.xml"/><Relationship Id="rId24" Type="http://schemas.openxmlformats.org/officeDocument/2006/relationships/image" Target="../media/image31.wmf"/><Relationship Id="rId23" Type="http://schemas.openxmlformats.org/officeDocument/2006/relationships/oleObject" Target="../embeddings/oleObject187.bin"/><Relationship Id="rId22" Type="http://schemas.openxmlformats.org/officeDocument/2006/relationships/image" Target="../media/image135.wmf"/><Relationship Id="rId21" Type="http://schemas.openxmlformats.org/officeDocument/2006/relationships/oleObject" Target="../embeddings/oleObject186.bin"/><Relationship Id="rId20" Type="http://schemas.openxmlformats.org/officeDocument/2006/relationships/image" Target="../media/image109.wmf"/><Relationship Id="rId2" Type="http://schemas.openxmlformats.org/officeDocument/2006/relationships/image" Target="../media/image126.wmf"/><Relationship Id="rId19" Type="http://schemas.openxmlformats.org/officeDocument/2006/relationships/oleObject" Target="../embeddings/oleObject185.bin"/><Relationship Id="rId18" Type="http://schemas.openxmlformats.org/officeDocument/2006/relationships/image" Target="../media/image134.wmf"/><Relationship Id="rId17" Type="http://schemas.openxmlformats.org/officeDocument/2006/relationships/oleObject" Target="../embeddings/oleObject184.bin"/><Relationship Id="rId16" Type="http://schemas.openxmlformats.org/officeDocument/2006/relationships/image" Target="../media/image133.wmf"/><Relationship Id="rId15" Type="http://schemas.openxmlformats.org/officeDocument/2006/relationships/oleObject" Target="../embeddings/oleObject183.bin"/><Relationship Id="rId14" Type="http://schemas.openxmlformats.org/officeDocument/2006/relationships/image" Target="../media/image132.wmf"/><Relationship Id="rId13" Type="http://schemas.openxmlformats.org/officeDocument/2006/relationships/oleObject" Target="../embeddings/oleObject182.bin"/><Relationship Id="rId12" Type="http://schemas.openxmlformats.org/officeDocument/2006/relationships/image" Target="../media/image131.wmf"/><Relationship Id="rId11" Type="http://schemas.openxmlformats.org/officeDocument/2006/relationships/oleObject" Target="../embeddings/oleObject181.bin"/><Relationship Id="rId10" Type="http://schemas.openxmlformats.org/officeDocument/2006/relationships/image" Target="../media/image130.wmf"/><Relationship Id="rId1" Type="http://schemas.openxmlformats.org/officeDocument/2006/relationships/oleObject" Target="../embeddings/oleObject176.bin"/></Relationships>
</file>

<file path=ppt/slides/_rels/slide47.xml.rels><?xml version="1.0" encoding="UTF-8" standalone="yes"?>
<Relationships xmlns="http://schemas.openxmlformats.org/package/2006/relationships"><Relationship Id="rId9" Type="http://schemas.openxmlformats.org/officeDocument/2006/relationships/oleObject" Target="../embeddings/oleObject192.bin"/><Relationship Id="rId8" Type="http://schemas.openxmlformats.org/officeDocument/2006/relationships/image" Target="../media/image139.wmf"/><Relationship Id="rId7" Type="http://schemas.openxmlformats.org/officeDocument/2006/relationships/oleObject" Target="../embeddings/oleObject191.bin"/><Relationship Id="rId6" Type="http://schemas.openxmlformats.org/officeDocument/2006/relationships/image" Target="../media/image138.wmf"/><Relationship Id="rId5" Type="http://schemas.openxmlformats.org/officeDocument/2006/relationships/oleObject" Target="../embeddings/oleObject190.bin"/><Relationship Id="rId4" Type="http://schemas.openxmlformats.org/officeDocument/2006/relationships/image" Target="../media/image137.wmf"/><Relationship Id="rId3" Type="http://schemas.openxmlformats.org/officeDocument/2006/relationships/oleObject" Target="../embeddings/oleObject189.bin"/><Relationship Id="rId2" Type="http://schemas.openxmlformats.org/officeDocument/2006/relationships/image" Target="../media/image136.wmf"/><Relationship Id="rId15" Type="http://schemas.openxmlformats.org/officeDocument/2006/relationships/vmlDrawing" Target="../drawings/vmlDrawing26.vml"/><Relationship Id="rId14" Type="http://schemas.openxmlformats.org/officeDocument/2006/relationships/slideLayout" Target="../slideLayouts/slideLayout3.xml"/><Relationship Id="rId13" Type="http://schemas.openxmlformats.org/officeDocument/2006/relationships/image" Target="../media/image121.png"/><Relationship Id="rId12" Type="http://schemas.openxmlformats.org/officeDocument/2006/relationships/image" Target="../media/image59.wmf"/><Relationship Id="rId11" Type="http://schemas.openxmlformats.org/officeDocument/2006/relationships/oleObject" Target="../embeddings/oleObject193.bin"/><Relationship Id="rId10" Type="http://schemas.openxmlformats.org/officeDocument/2006/relationships/image" Target="../media/image58.wmf"/><Relationship Id="rId1" Type="http://schemas.openxmlformats.org/officeDocument/2006/relationships/oleObject" Target="../embeddings/oleObject188.bin"/></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9" Type="http://schemas.openxmlformats.org/officeDocument/2006/relationships/oleObject" Target="../embeddings/oleObject198.bin"/><Relationship Id="rId8" Type="http://schemas.openxmlformats.org/officeDocument/2006/relationships/image" Target="../media/image143.wmf"/><Relationship Id="rId7" Type="http://schemas.openxmlformats.org/officeDocument/2006/relationships/oleObject" Target="../embeddings/oleObject197.bin"/><Relationship Id="rId6" Type="http://schemas.openxmlformats.org/officeDocument/2006/relationships/image" Target="../media/image142.wmf"/><Relationship Id="rId5" Type="http://schemas.openxmlformats.org/officeDocument/2006/relationships/oleObject" Target="../embeddings/oleObject196.bin"/><Relationship Id="rId4" Type="http://schemas.openxmlformats.org/officeDocument/2006/relationships/image" Target="../media/image141.wmf"/><Relationship Id="rId3" Type="http://schemas.openxmlformats.org/officeDocument/2006/relationships/oleObject" Target="../embeddings/oleObject195.bin"/><Relationship Id="rId2" Type="http://schemas.openxmlformats.org/officeDocument/2006/relationships/image" Target="../media/image140.wmf"/><Relationship Id="rId15" Type="http://schemas.openxmlformats.org/officeDocument/2006/relationships/vmlDrawing" Target="../drawings/vmlDrawing27.vml"/><Relationship Id="rId14" Type="http://schemas.openxmlformats.org/officeDocument/2006/relationships/slideLayout" Target="../slideLayouts/slideLayout3.xml"/><Relationship Id="rId13" Type="http://schemas.openxmlformats.org/officeDocument/2006/relationships/oleObject" Target="../embeddings/oleObject200.bin"/><Relationship Id="rId12" Type="http://schemas.openxmlformats.org/officeDocument/2006/relationships/image" Target="../media/image145.wmf"/><Relationship Id="rId11" Type="http://schemas.openxmlformats.org/officeDocument/2006/relationships/oleObject" Target="../embeddings/oleObject199.bin"/><Relationship Id="rId10" Type="http://schemas.openxmlformats.org/officeDocument/2006/relationships/image" Target="../media/image144.wmf"/><Relationship Id="rId1" Type="http://schemas.openxmlformats.org/officeDocument/2006/relationships/oleObject" Target="../embeddings/oleObject194.bin"/></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xml"/><Relationship Id="rId1"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9" Type="http://schemas.openxmlformats.org/officeDocument/2006/relationships/vmlDrawing" Target="../drawings/vmlDrawing28.vml"/><Relationship Id="rId8" Type="http://schemas.openxmlformats.org/officeDocument/2006/relationships/slideLayout" Target="../slideLayouts/slideLayout3.xml"/><Relationship Id="rId7" Type="http://schemas.openxmlformats.org/officeDocument/2006/relationships/image" Target="../media/image148.wmf"/><Relationship Id="rId6" Type="http://schemas.openxmlformats.org/officeDocument/2006/relationships/oleObject" Target="../embeddings/oleObject204.bin"/><Relationship Id="rId5" Type="http://schemas.openxmlformats.org/officeDocument/2006/relationships/oleObject" Target="../embeddings/oleObject203.bin"/><Relationship Id="rId4" Type="http://schemas.openxmlformats.org/officeDocument/2006/relationships/image" Target="../media/image147.wmf"/><Relationship Id="rId3" Type="http://schemas.openxmlformats.org/officeDocument/2006/relationships/oleObject" Target="../embeddings/oleObject202.bin"/><Relationship Id="rId2" Type="http://schemas.openxmlformats.org/officeDocument/2006/relationships/image" Target="../media/image146.wmf"/><Relationship Id="rId1" Type="http://schemas.openxmlformats.org/officeDocument/2006/relationships/oleObject" Target="../embeddings/oleObject201.bin"/></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hyperlink" Target="http://www.cs.waikato.ac.nz/ml/weka/" TargetMode="External"/><Relationship Id="rId1" Type="http://schemas.openxmlformats.org/officeDocument/2006/relationships/hyperlink" Target="http://www.csie.ntu.edu.tw/~cjlin/libsv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9" Type="http://schemas.openxmlformats.org/officeDocument/2006/relationships/oleObject" Target="../embeddings/oleObject5.bin"/><Relationship Id="rId8" Type="http://schemas.openxmlformats.org/officeDocument/2006/relationships/image" Target="../media/image18.wmf"/><Relationship Id="rId7" Type="http://schemas.openxmlformats.org/officeDocument/2006/relationships/oleObject" Target="../embeddings/oleObject4.bin"/><Relationship Id="rId6" Type="http://schemas.openxmlformats.org/officeDocument/2006/relationships/image" Target="../media/image17.wmf"/><Relationship Id="rId5" Type="http://schemas.openxmlformats.org/officeDocument/2006/relationships/oleObject" Target="../embeddings/oleObject3.bin"/><Relationship Id="rId4" Type="http://schemas.openxmlformats.org/officeDocument/2006/relationships/image" Target="../media/image16.wmf"/><Relationship Id="rId3" Type="http://schemas.openxmlformats.org/officeDocument/2006/relationships/oleObject" Target="../embeddings/oleObject2.bin"/><Relationship Id="rId25" Type="http://schemas.openxmlformats.org/officeDocument/2006/relationships/vmlDrawing" Target="../drawings/vmlDrawing1.vml"/><Relationship Id="rId24" Type="http://schemas.openxmlformats.org/officeDocument/2006/relationships/slideLayout" Target="../slideLayouts/slideLayout3.xml"/><Relationship Id="rId23" Type="http://schemas.openxmlformats.org/officeDocument/2006/relationships/image" Target="../media/image24.wmf"/><Relationship Id="rId22" Type="http://schemas.openxmlformats.org/officeDocument/2006/relationships/oleObject" Target="../embeddings/oleObject13.bin"/><Relationship Id="rId21" Type="http://schemas.openxmlformats.org/officeDocument/2006/relationships/oleObject" Target="../embeddings/oleObject12.bin"/><Relationship Id="rId20" Type="http://schemas.openxmlformats.org/officeDocument/2006/relationships/oleObject" Target="../embeddings/oleObject11.bin"/><Relationship Id="rId2" Type="http://schemas.openxmlformats.org/officeDocument/2006/relationships/image" Target="../media/image15.wmf"/><Relationship Id="rId19" Type="http://schemas.openxmlformats.org/officeDocument/2006/relationships/image" Target="../media/image23.wmf"/><Relationship Id="rId18" Type="http://schemas.openxmlformats.org/officeDocument/2006/relationships/oleObject" Target="../embeddings/oleObject10.bin"/><Relationship Id="rId17" Type="http://schemas.openxmlformats.org/officeDocument/2006/relationships/image" Target="../media/image22.wmf"/><Relationship Id="rId16" Type="http://schemas.openxmlformats.org/officeDocument/2006/relationships/oleObject" Target="../embeddings/oleObject9.bin"/><Relationship Id="rId15" Type="http://schemas.openxmlformats.org/officeDocument/2006/relationships/oleObject" Target="../embeddings/oleObject8.bin"/><Relationship Id="rId14" Type="http://schemas.openxmlformats.org/officeDocument/2006/relationships/image" Target="../media/image21.wmf"/><Relationship Id="rId13" Type="http://schemas.openxmlformats.org/officeDocument/2006/relationships/oleObject" Target="../embeddings/oleObject7.bin"/><Relationship Id="rId12" Type="http://schemas.openxmlformats.org/officeDocument/2006/relationships/image" Target="../media/image20.wmf"/><Relationship Id="rId11" Type="http://schemas.openxmlformats.org/officeDocument/2006/relationships/oleObject" Target="../embeddings/oleObject6.bin"/><Relationship Id="rId10" Type="http://schemas.openxmlformats.org/officeDocument/2006/relationships/image" Target="../media/image19.wmf"/><Relationship Id="rId1"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9" Type="http://schemas.openxmlformats.org/officeDocument/2006/relationships/image" Target="../media/image29.wmf"/><Relationship Id="rId8" Type="http://schemas.openxmlformats.org/officeDocument/2006/relationships/oleObject" Target="../embeddings/oleObject17.bin"/><Relationship Id="rId7" Type="http://schemas.openxmlformats.org/officeDocument/2006/relationships/image" Target="../media/image28.wmf"/><Relationship Id="rId6" Type="http://schemas.openxmlformats.org/officeDocument/2006/relationships/oleObject" Target="../embeddings/oleObject16.bin"/><Relationship Id="rId5" Type="http://schemas.openxmlformats.org/officeDocument/2006/relationships/image" Target="../media/image27.wmf"/><Relationship Id="rId4" Type="http://schemas.openxmlformats.org/officeDocument/2006/relationships/oleObject" Target="../embeddings/oleObject15.bin"/><Relationship Id="rId3" Type="http://schemas.openxmlformats.org/officeDocument/2006/relationships/image" Target="../media/image26.wmf"/><Relationship Id="rId25" Type="http://schemas.openxmlformats.org/officeDocument/2006/relationships/vmlDrawing" Target="../drawings/vmlDrawing2.vml"/><Relationship Id="rId24" Type="http://schemas.openxmlformats.org/officeDocument/2006/relationships/slideLayout" Target="../slideLayouts/slideLayout3.xml"/><Relationship Id="rId23" Type="http://schemas.openxmlformats.org/officeDocument/2006/relationships/oleObject" Target="../embeddings/oleObject27.bin"/><Relationship Id="rId22" Type="http://schemas.openxmlformats.org/officeDocument/2006/relationships/oleObject" Target="../embeddings/oleObject26.bin"/><Relationship Id="rId21" Type="http://schemas.openxmlformats.org/officeDocument/2006/relationships/oleObject" Target="../embeddings/oleObject25.bin"/><Relationship Id="rId20" Type="http://schemas.openxmlformats.org/officeDocument/2006/relationships/image" Target="../media/image33.wmf"/><Relationship Id="rId2" Type="http://schemas.openxmlformats.org/officeDocument/2006/relationships/oleObject" Target="../embeddings/oleObject14.bin"/><Relationship Id="rId19" Type="http://schemas.openxmlformats.org/officeDocument/2006/relationships/oleObject" Target="../embeddings/oleObject24.bin"/><Relationship Id="rId18" Type="http://schemas.openxmlformats.org/officeDocument/2006/relationships/image" Target="../media/image32.wmf"/><Relationship Id="rId17" Type="http://schemas.openxmlformats.org/officeDocument/2006/relationships/oleObject" Target="../embeddings/oleObject23.bin"/><Relationship Id="rId16" Type="http://schemas.openxmlformats.org/officeDocument/2006/relationships/oleObject" Target="../embeddings/oleObject22.bin"/><Relationship Id="rId15" Type="http://schemas.openxmlformats.org/officeDocument/2006/relationships/image" Target="../media/image31.wmf"/><Relationship Id="rId14" Type="http://schemas.openxmlformats.org/officeDocument/2006/relationships/oleObject" Target="../embeddings/oleObject21.bin"/><Relationship Id="rId13" Type="http://schemas.openxmlformats.org/officeDocument/2006/relationships/image" Target="../media/image30.wmf"/><Relationship Id="rId12" Type="http://schemas.openxmlformats.org/officeDocument/2006/relationships/oleObject" Target="../embeddings/oleObject20.bin"/><Relationship Id="rId11" Type="http://schemas.openxmlformats.org/officeDocument/2006/relationships/oleObject" Target="../embeddings/oleObject19.bin"/><Relationship Id="rId10" Type="http://schemas.openxmlformats.org/officeDocument/2006/relationships/oleObject" Target="../embeddings/oleObject18.bin"/><Relationship Id="rId1"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63380" y="5508105"/>
            <a:ext cx="584775" cy="509114"/>
          </a:xfrm>
          <a:prstGeom prst="rect">
            <a:avLst/>
          </a:prstGeom>
          <a:noFill/>
        </p:spPr>
        <p:txBody>
          <a:bodyPr vert="eaVert" wrap="none" rtlCol="0">
            <a:spAutoFit/>
          </a:bodyPr>
          <a:lstStyle/>
          <a:p>
            <a:r>
              <a:rPr lang="zh-CN" altLang="en-US" sz="1300" dirty="0">
                <a:latin typeface="仿宋" panose="02010609060101010101" pitchFamily="49" charset="-122"/>
                <a:ea typeface="仿宋" panose="02010609060101010101" pitchFamily="49" charset="-122"/>
              </a:rPr>
              <a:t>杨杨 </a:t>
            </a:r>
            <a:endParaRPr lang="en-US" altLang="zh-CN" sz="1300" dirty="0">
              <a:latin typeface="仿宋" panose="02010609060101010101" pitchFamily="49" charset="-122"/>
              <a:ea typeface="仿宋" panose="02010609060101010101" pitchFamily="49" charset="-122"/>
            </a:endParaRPr>
          </a:p>
          <a:p>
            <a:r>
              <a:rPr lang="zh-CN" altLang="en-US" sz="1300" dirty="0">
                <a:latin typeface="仿宋" panose="02010609060101010101" pitchFamily="49" charset="-122"/>
                <a:ea typeface="仿宋" panose="02010609060101010101" pitchFamily="49" charset="-122"/>
              </a:rPr>
              <a:t>范颖</a:t>
            </a:r>
            <a:endParaRPr lang="zh-CN" altLang="en-US" sz="1300" dirty="0">
              <a:latin typeface="仿宋" panose="02010609060101010101" pitchFamily="49" charset="-122"/>
              <a:ea typeface="仿宋" panose="02010609060101010101" pitchFamily="49"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信息增益实例</a:t>
            </a:r>
            <a:endParaRPr lang="zh-CN" altLang="en-US" dirty="0"/>
          </a:p>
        </p:txBody>
      </p:sp>
      <p:sp>
        <p:nvSpPr>
          <p:cNvPr id="19" name="文本框 28"/>
          <p:cNvSpPr txBox="1"/>
          <p:nvPr/>
        </p:nvSpPr>
        <p:spPr>
          <a:xfrm>
            <a:off x="4479438" y="3745280"/>
            <a:ext cx="723275"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0" name="文本框 29"/>
          <p:cNvSpPr txBox="1"/>
          <p:nvPr/>
        </p:nvSpPr>
        <p:spPr>
          <a:xfrm>
            <a:off x="4594853" y="3208848"/>
            <a:ext cx="492443"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2" name="文本框 31"/>
          <p:cNvSpPr txBox="1"/>
          <p:nvPr/>
        </p:nvSpPr>
        <p:spPr>
          <a:xfrm>
            <a:off x="3745982" y="4761731"/>
            <a:ext cx="723275"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3" name="文本框 32"/>
          <p:cNvSpPr txBox="1"/>
          <p:nvPr/>
        </p:nvSpPr>
        <p:spPr>
          <a:xfrm>
            <a:off x="3861397" y="4225299"/>
            <a:ext cx="492443"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6" name="文本框 25"/>
          <p:cNvSpPr txBox="1"/>
          <p:nvPr/>
        </p:nvSpPr>
        <p:spPr>
          <a:xfrm>
            <a:off x="5650518" y="3246855"/>
            <a:ext cx="2622680" cy="2123658"/>
          </a:xfrm>
          <a:prstGeom prst="rect">
            <a:avLst/>
          </a:prstGeom>
          <a:noFill/>
        </p:spPr>
        <p:txBody>
          <a:bodyPr wrap="square" rtlCol="0">
            <a:spAutoFit/>
          </a:bodyPr>
          <a:lstStyle/>
          <a:p>
            <a:r>
              <a:rPr lang="zh-CN" altLang="en-US" sz="2200" dirty="0">
                <a:latin typeface="Verdana" panose="020B0804030504040204" pitchFamily="34" charset="0"/>
                <a:ea typeface="幼圆" panose="02010509060101010101" pitchFamily="49" charset="-122"/>
              </a:rPr>
              <a:t>该数据集包含</a:t>
            </a:r>
            <a:r>
              <a:rPr lang="en-US" altLang="zh-CN" sz="2200" dirty="0">
                <a:latin typeface="Verdana" panose="020B0804030504040204" pitchFamily="34" charset="0"/>
                <a:ea typeface="幼圆" panose="02010509060101010101" pitchFamily="49" charset="-122"/>
              </a:rPr>
              <a:t>   </a:t>
            </a:r>
            <a:r>
              <a:rPr lang="zh-CN" altLang="en-US" sz="2200" dirty="0">
                <a:latin typeface="Verdana" panose="020B0804030504040204" pitchFamily="34" charset="0"/>
                <a:ea typeface="幼圆" panose="02010509060101010101" pitchFamily="49" charset="-122"/>
              </a:rPr>
              <a:t>个训练样本</a:t>
            </a:r>
            <a:r>
              <a:rPr lang="zh-CN" altLang="en-US" dirty="0"/>
              <a:t>，         ，</a:t>
            </a:r>
            <a:r>
              <a:rPr lang="zh-CN" altLang="en-US" sz="2200" dirty="0">
                <a:latin typeface="Verdana" panose="020B0804030504040204" pitchFamily="34" charset="0"/>
                <a:ea typeface="幼圆" panose="02010509060101010101" pitchFamily="49" charset="-122"/>
              </a:rPr>
              <a:t>其中正例占          ，</a:t>
            </a:r>
            <a:endParaRPr lang="en-US" altLang="zh-CN" sz="2200" dirty="0">
              <a:latin typeface="Verdana" panose="020B0804030504040204" pitchFamily="34" charset="0"/>
              <a:ea typeface="幼圆" panose="02010509060101010101" pitchFamily="49" charset="-122"/>
            </a:endParaRPr>
          </a:p>
          <a:p>
            <a:r>
              <a:rPr lang="zh-CN" altLang="en-US" sz="2200" dirty="0">
                <a:latin typeface="Verdana" panose="020B0804030504040204" pitchFamily="34" charset="0"/>
                <a:ea typeface="幼圆" panose="02010509060101010101" pitchFamily="49" charset="-122"/>
              </a:rPr>
              <a:t>反例占         ，计算得到根结点的信息熵为</a:t>
            </a:r>
            <a:endParaRPr lang="zh-CN" altLang="en-US" sz="2200" dirty="0">
              <a:latin typeface="Verdana" panose="020B0804030504040204" pitchFamily="34" charset="0"/>
              <a:ea typeface="幼圆" panose="02010509060101010101" pitchFamily="49" charset="-122"/>
            </a:endParaRPr>
          </a:p>
        </p:txBody>
      </p:sp>
      <p:graphicFrame>
        <p:nvGraphicFramePr>
          <p:cNvPr id="27" name="对象 26"/>
          <p:cNvGraphicFramePr>
            <a:graphicFrameLocks noChangeAspect="1"/>
          </p:cNvGraphicFramePr>
          <p:nvPr/>
        </p:nvGraphicFramePr>
        <p:xfrm>
          <a:off x="7023343" y="3677843"/>
          <a:ext cx="755906" cy="292378"/>
        </p:xfrm>
        <a:graphic>
          <a:graphicData uri="http://schemas.openxmlformats.org/presentationml/2006/ole">
            <mc:AlternateContent xmlns:mc="http://schemas.openxmlformats.org/markup-compatibility/2006">
              <mc:Choice xmlns:v="urn:schemas-microsoft-com:vml" Requires="v">
                <p:oleObj spid="_x0000_s4" name="Formula" r:id="rId1" imgW="3448050" imgH="1333500" progId="Equation.Ribbit">
                  <p:embed/>
                </p:oleObj>
              </mc:Choice>
              <mc:Fallback>
                <p:oleObj name="Formula" r:id="rId1" imgW="3448050" imgH="1333500" progId="Equation.Ribbit">
                  <p:embed/>
                  <p:pic>
                    <p:nvPicPr>
                      <p:cNvPr id="0" name="图片 3"/>
                      <p:cNvPicPr/>
                      <p:nvPr/>
                    </p:nvPicPr>
                    <p:blipFill>
                      <a:blip r:embed="rId2"/>
                      <a:stretch>
                        <a:fillRect/>
                      </a:stretch>
                    </p:blipFill>
                    <p:spPr>
                      <a:xfrm>
                        <a:off x="7023343" y="3677843"/>
                        <a:ext cx="755906" cy="292378"/>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7188200" y="3946525"/>
          <a:ext cx="841375" cy="357188"/>
        </p:xfrm>
        <a:graphic>
          <a:graphicData uri="http://schemas.openxmlformats.org/presentationml/2006/ole">
            <mc:AlternateContent xmlns:mc="http://schemas.openxmlformats.org/markup-compatibility/2006">
              <mc:Choice xmlns:v="urn:schemas-microsoft-com:vml" Requires="v">
                <p:oleObj spid="_x0000_s5" name="Formula" r:id="rId3" imgW="3590925" imgH="1524000" progId="Equation.Ribbit">
                  <p:embed/>
                </p:oleObj>
              </mc:Choice>
              <mc:Fallback>
                <p:oleObj name="Formula" r:id="rId3" imgW="3590925" imgH="1524000" progId="Equation.Ribbit">
                  <p:embed/>
                  <p:pic>
                    <p:nvPicPr>
                      <p:cNvPr id="0" name="图片 4"/>
                      <p:cNvPicPr/>
                      <p:nvPr/>
                    </p:nvPicPr>
                    <p:blipFill>
                      <a:blip r:embed="rId4"/>
                      <a:stretch>
                        <a:fillRect/>
                      </a:stretch>
                    </p:blipFill>
                    <p:spPr>
                      <a:xfrm>
                        <a:off x="7188200" y="3946525"/>
                        <a:ext cx="841375" cy="357188"/>
                      </a:xfrm>
                      <a:prstGeom prst="rect">
                        <a:avLst/>
                      </a:prstGeom>
                    </p:spPr>
                  </p:pic>
                </p:oleObj>
              </mc:Fallback>
            </mc:AlternateContent>
          </a:graphicData>
        </a:graphic>
      </p:graphicFrame>
      <p:graphicFrame>
        <p:nvGraphicFramePr>
          <p:cNvPr id="29" name="对象 28"/>
          <p:cNvGraphicFramePr>
            <a:graphicFrameLocks noChangeAspect="1"/>
          </p:cNvGraphicFramePr>
          <p:nvPr/>
        </p:nvGraphicFramePr>
        <p:xfrm>
          <a:off x="6602413" y="4292600"/>
          <a:ext cx="801687" cy="339725"/>
        </p:xfrm>
        <a:graphic>
          <a:graphicData uri="http://schemas.openxmlformats.org/presentationml/2006/ole">
            <mc:AlternateContent xmlns:mc="http://schemas.openxmlformats.org/markup-compatibility/2006">
              <mc:Choice xmlns:v="urn:schemas-microsoft-com:vml" Requires="v">
                <p:oleObj spid="_x0000_s6" name="Formula" r:id="rId5" imgW="3590925" imgH="1524000" progId="Equation.Ribbit">
                  <p:embed/>
                </p:oleObj>
              </mc:Choice>
              <mc:Fallback>
                <p:oleObj name="Formula" r:id="rId5" imgW="3590925" imgH="1524000" progId="Equation.Ribbit">
                  <p:embed/>
                  <p:pic>
                    <p:nvPicPr>
                      <p:cNvPr id="0" name="图片 5"/>
                      <p:cNvPicPr/>
                      <p:nvPr/>
                    </p:nvPicPr>
                    <p:blipFill>
                      <a:blip r:embed="rId6"/>
                      <a:stretch>
                        <a:fillRect/>
                      </a:stretch>
                    </p:blipFill>
                    <p:spPr>
                      <a:xfrm>
                        <a:off x="6602413" y="4292600"/>
                        <a:ext cx="801687" cy="339725"/>
                      </a:xfrm>
                      <a:prstGeom prst="rect">
                        <a:avLst/>
                      </a:prstGeom>
                    </p:spPr>
                  </p:pic>
                </p:oleObj>
              </mc:Fallback>
            </mc:AlternateContent>
          </a:graphicData>
        </a:graphic>
      </p:graphicFrame>
      <p:graphicFrame>
        <p:nvGraphicFramePr>
          <p:cNvPr id="31" name="内容占位符 3"/>
          <p:cNvGraphicFramePr>
            <a:graphicFrameLocks noChangeAspect="1"/>
          </p:cNvGraphicFramePr>
          <p:nvPr/>
        </p:nvGraphicFramePr>
        <p:xfrm>
          <a:off x="1136650" y="5370513"/>
          <a:ext cx="6959600" cy="788987"/>
        </p:xfrm>
        <a:graphic>
          <a:graphicData uri="http://schemas.openxmlformats.org/presentationml/2006/ole">
            <mc:AlternateContent xmlns:mc="http://schemas.openxmlformats.org/markup-compatibility/2006">
              <mc:Choice xmlns:v="urn:schemas-microsoft-com:vml" Requires="v">
                <p:oleObj spid="_x0000_s7" name="Formula" r:id="rId7" imgW="30537150" imgH="3448050" progId="Equation.Ribbit">
                  <p:embed/>
                </p:oleObj>
              </mc:Choice>
              <mc:Fallback>
                <p:oleObj name="Formula" r:id="rId7" imgW="30537150" imgH="3448050" progId="Equation.Ribbit">
                  <p:embed/>
                  <p:pic>
                    <p:nvPicPr>
                      <p:cNvPr id="0" name="图片 6"/>
                      <p:cNvPicPr/>
                      <p:nvPr/>
                    </p:nvPicPr>
                    <p:blipFill>
                      <a:blip r:embed="rId8"/>
                      <a:stretch>
                        <a:fillRect/>
                      </a:stretch>
                    </p:blipFill>
                    <p:spPr>
                      <a:xfrm>
                        <a:off x="1136650" y="5370513"/>
                        <a:ext cx="6959600" cy="788987"/>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7458075" y="3352800"/>
          <a:ext cx="266700" cy="304800"/>
        </p:xfrm>
        <a:graphic>
          <a:graphicData uri="http://schemas.openxmlformats.org/presentationml/2006/ole">
            <mc:AlternateContent xmlns:mc="http://schemas.openxmlformats.org/markup-compatibility/2006">
              <mc:Choice xmlns:v="urn:schemas-microsoft-com:vml" Requires="v">
                <p:oleObj spid="_x0000_s9" name="Formula" r:id="rId9" imgW="1085850" imgH="1238250" progId="Equation.Ribbit">
                  <p:embed/>
                </p:oleObj>
              </mc:Choice>
              <mc:Fallback>
                <p:oleObj name="Formula" r:id="rId9" imgW="1085850" imgH="1238250" progId="Equation.Ribbit">
                  <p:embed/>
                  <p:pic>
                    <p:nvPicPr>
                      <p:cNvPr id="0" name="图片 8"/>
                      <p:cNvPicPr/>
                      <p:nvPr/>
                    </p:nvPicPr>
                    <p:blipFill>
                      <a:blip r:embed="rId10"/>
                      <a:stretch>
                        <a:fillRect/>
                      </a:stretch>
                    </p:blipFill>
                    <p:spPr>
                      <a:xfrm>
                        <a:off x="7458075" y="3352800"/>
                        <a:ext cx="266700" cy="304800"/>
                      </a:xfrm>
                      <a:prstGeom prst="rect">
                        <a:avLst/>
                      </a:prstGeom>
                    </p:spPr>
                  </p:pic>
                </p:oleObj>
              </mc:Fallback>
            </mc:AlternateContent>
          </a:graphicData>
        </a:graphic>
      </p:graphicFrame>
      <p:pic>
        <p:nvPicPr>
          <p:cNvPr id="10" name="图片 9"/>
          <p:cNvPicPr>
            <a:picLocks noChangeAspect="1"/>
          </p:cNvPicPr>
          <p:nvPr/>
        </p:nvPicPr>
        <p:blipFill>
          <a:blip r:embed="rId11"/>
          <a:stretch>
            <a:fillRect/>
          </a:stretch>
        </p:blipFill>
        <p:spPr>
          <a:xfrm>
            <a:off x="457075" y="1696261"/>
            <a:ext cx="5128424" cy="360069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p:sp>
        <p:nvSpPr>
          <p:cNvPr id="3" name="内容占位符 2"/>
          <p:cNvSpPr>
            <a:spLocks noGrp="1"/>
          </p:cNvSpPr>
          <p:nvPr>
            <p:ph idx="1"/>
          </p:nvPr>
        </p:nvSpPr>
        <p:spPr>
          <a:xfrm>
            <a:off x="51671" y="1081263"/>
            <a:ext cx="8616950" cy="4930775"/>
          </a:xfrm>
        </p:spPr>
        <p:txBody>
          <a:bodyPr/>
          <a:lstStyle/>
          <a:p>
            <a:r>
              <a:rPr lang="zh-CN" altLang="en-US" dirty="0"/>
              <a:t>以属性“色泽”为例，其对应的</a:t>
            </a:r>
            <a:r>
              <a:rPr lang="en-US" altLang="zh-CN" dirty="0"/>
              <a:t>  </a:t>
            </a:r>
            <a:r>
              <a:rPr lang="zh-CN" altLang="en-US" dirty="0"/>
              <a:t>个数据子集分别为    </a:t>
            </a:r>
            <a:r>
              <a:rPr lang="en-US" altLang="zh-CN" dirty="0"/>
              <a:t>(</a:t>
            </a:r>
            <a:r>
              <a:rPr lang="zh-CN" altLang="en-US" dirty="0"/>
              <a:t>色泽</a:t>
            </a:r>
            <a:r>
              <a:rPr lang="en-US" altLang="zh-CN" dirty="0"/>
              <a:t>=</a:t>
            </a:r>
            <a:r>
              <a:rPr lang="zh-CN" altLang="en-US" dirty="0"/>
              <a:t>青绿</a:t>
            </a:r>
            <a:r>
              <a:rPr lang="en-US" altLang="zh-CN" dirty="0"/>
              <a:t>)</a:t>
            </a:r>
            <a:r>
              <a:rPr lang="zh-CN" altLang="en-US" dirty="0"/>
              <a:t>，  </a:t>
            </a:r>
            <a:r>
              <a:rPr lang="en-US" altLang="zh-CN" dirty="0"/>
              <a:t> (</a:t>
            </a:r>
            <a:r>
              <a:rPr lang="zh-CN" altLang="en-US" dirty="0"/>
              <a:t>色泽</a:t>
            </a:r>
            <a:r>
              <a:rPr lang="en-US" altLang="zh-CN" dirty="0"/>
              <a:t>=</a:t>
            </a:r>
            <a:r>
              <a:rPr lang="zh-CN" altLang="en-US" dirty="0"/>
              <a:t>乌黑</a:t>
            </a:r>
            <a:r>
              <a:rPr lang="en-US" altLang="zh-CN" dirty="0"/>
              <a:t>)</a:t>
            </a:r>
            <a:r>
              <a:rPr lang="zh-CN" altLang="en-US" dirty="0"/>
              <a:t>，   </a:t>
            </a:r>
            <a:r>
              <a:rPr lang="en-US" altLang="zh-CN" dirty="0"/>
              <a:t>(</a:t>
            </a:r>
            <a:r>
              <a:rPr lang="zh-CN" altLang="en-US" dirty="0"/>
              <a:t>色泽</a:t>
            </a:r>
            <a:r>
              <a:rPr lang="en-US" altLang="zh-CN" dirty="0"/>
              <a:t>=</a:t>
            </a:r>
            <a:r>
              <a:rPr lang="zh-CN" altLang="en-US" dirty="0"/>
              <a:t>浅白</a:t>
            </a:r>
            <a:r>
              <a:rPr lang="en-US" altLang="zh-CN" dirty="0"/>
              <a:t>)</a:t>
            </a:r>
            <a:endParaRPr lang="en-US" altLang="zh-CN" dirty="0"/>
          </a:p>
          <a:p>
            <a:r>
              <a:rPr lang="zh-CN" altLang="en-US" dirty="0"/>
              <a:t>子集    包含编号为                        的</a:t>
            </a:r>
            <a:r>
              <a:rPr lang="en-US" altLang="zh-CN" dirty="0"/>
              <a:t>  </a:t>
            </a:r>
            <a:r>
              <a:rPr lang="zh-CN" altLang="en-US" dirty="0"/>
              <a:t>个样例，其中正例占</a:t>
            </a:r>
            <a:endParaRPr lang="en-US" altLang="zh-CN" dirty="0"/>
          </a:p>
          <a:p>
            <a:pPr marL="0" indent="0">
              <a:buNone/>
            </a:pPr>
            <a:r>
              <a:rPr lang="en-US" altLang="zh-CN" dirty="0"/>
              <a:t>             </a:t>
            </a:r>
            <a:r>
              <a:rPr lang="zh-CN" altLang="en-US" dirty="0"/>
              <a:t>，反例占          ，  、   同理，</a:t>
            </a:r>
            <a:r>
              <a:rPr lang="en-US" altLang="zh-CN" dirty="0"/>
              <a:t>  </a:t>
            </a:r>
            <a:r>
              <a:rPr lang="zh-CN" altLang="en-US" dirty="0"/>
              <a:t>个结点的信息熵为：</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342900" indent="-342900"/>
            <a:r>
              <a:rPr lang="zh-CN" altLang="en-US" dirty="0"/>
              <a:t>属性“色泽”的信息增益为</a:t>
            </a:r>
            <a:endParaRPr lang="en-US" altLang="zh-CN" dirty="0"/>
          </a:p>
        </p:txBody>
      </p:sp>
      <p:graphicFrame>
        <p:nvGraphicFramePr>
          <p:cNvPr id="4" name="对象 3"/>
          <p:cNvGraphicFramePr>
            <a:graphicFrameLocks noChangeAspect="1"/>
          </p:cNvGraphicFramePr>
          <p:nvPr/>
        </p:nvGraphicFramePr>
        <p:xfrm>
          <a:off x="6610350" y="1144588"/>
          <a:ext cx="307975" cy="317500"/>
        </p:xfrm>
        <a:graphic>
          <a:graphicData uri="http://schemas.openxmlformats.org/presentationml/2006/ole">
            <mc:AlternateContent xmlns:mc="http://schemas.openxmlformats.org/markup-compatibility/2006">
              <mc:Choice xmlns:v="urn:schemas-microsoft-com:vml" Requires="v">
                <p:oleObj spid="_x0000_s5" name="Formula" r:id="rId1" imgW="1333500" imgH="1381125" progId="Equation.Ribbit">
                  <p:embed/>
                </p:oleObj>
              </mc:Choice>
              <mc:Fallback>
                <p:oleObj name="Formula" r:id="rId1" imgW="1333500" imgH="1381125" progId="Equation.Ribbit">
                  <p:embed/>
                  <p:pic>
                    <p:nvPicPr>
                      <p:cNvPr id="0" name="图片 4"/>
                      <p:cNvPicPr/>
                      <p:nvPr/>
                    </p:nvPicPr>
                    <p:blipFill>
                      <a:blip r:embed="rId2"/>
                      <a:stretch>
                        <a:fillRect/>
                      </a:stretch>
                    </p:blipFill>
                    <p:spPr>
                      <a:xfrm>
                        <a:off x="6610350" y="1144588"/>
                        <a:ext cx="307975" cy="317500"/>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51435" y="1440815"/>
          <a:ext cx="312738" cy="319088"/>
        </p:xfrm>
        <a:graphic>
          <a:graphicData uri="http://schemas.openxmlformats.org/presentationml/2006/ole">
            <mc:AlternateContent xmlns:mc="http://schemas.openxmlformats.org/markup-compatibility/2006">
              <mc:Choice xmlns:v="urn:schemas-microsoft-com:vml" Requires="v">
                <p:oleObj spid="_x0000_s7" name="Formula" r:id="rId3" imgW="1352550" imgH="1381125" progId="Equation.Ribbit">
                  <p:embed/>
                </p:oleObj>
              </mc:Choice>
              <mc:Fallback>
                <p:oleObj name="Formula" r:id="rId3" imgW="1352550" imgH="1381125" progId="Equation.Ribbit">
                  <p:embed/>
                  <p:pic>
                    <p:nvPicPr>
                      <p:cNvPr id="0" name="图片 6"/>
                      <p:cNvPicPr/>
                      <p:nvPr/>
                    </p:nvPicPr>
                    <p:blipFill>
                      <a:blip r:embed="rId4"/>
                      <a:stretch>
                        <a:fillRect/>
                      </a:stretch>
                    </p:blipFill>
                    <p:spPr>
                      <a:xfrm>
                        <a:off x="51435" y="1440815"/>
                        <a:ext cx="312738" cy="319088"/>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2213928" y="1442403"/>
          <a:ext cx="314325" cy="317500"/>
        </p:xfrm>
        <a:graphic>
          <a:graphicData uri="http://schemas.openxmlformats.org/presentationml/2006/ole">
            <mc:AlternateContent xmlns:mc="http://schemas.openxmlformats.org/markup-compatibility/2006">
              <mc:Choice xmlns:v="urn:schemas-microsoft-com:vml" Requires="v">
                <p:oleObj spid="_x0000_s9" name="Formula" r:id="rId5" imgW="1362075" imgH="1381125" progId="Equation.Ribbit">
                  <p:embed/>
                </p:oleObj>
              </mc:Choice>
              <mc:Fallback>
                <p:oleObj name="Formula" r:id="rId5" imgW="1362075" imgH="1381125" progId="Equation.Ribbit">
                  <p:embed/>
                  <p:pic>
                    <p:nvPicPr>
                      <p:cNvPr id="0" name="图片 8"/>
                      <p:cNvPicPr/>
                      <p:nvPr/>
                    </p:nvPicPr>
                    <p:blipFill>
                      <a:blip r:embed="rId6"/>
                      <a:stretch>
                        <a:fillRect/>
                      </a:stretch>
                    </p:blipFill>
                    <p:spPr>
                      <a:xfrm>
                        <a:off x="2213928" y="1442403"/>
                        <a:ext cx="314325" cy="317500"/>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1093788" y="1858963"/>
          <a:ext cx="306387" cy="319087"/>
        </p:xfrm>
        <a:graphic>
          <a:graphicData uri="http://schemas.openxmlformats.org/presentationml/2006/ole">
            <mc:AlternateContent xmlns:mc="http://schemas.openxmlformats.org/markup-compatibility/2006">
              <mc:Choice xmlns:v="urn:schemas-microsoft-com:vml" Requires="v">
                <p:oleObj spid="_x0000_s11" name="Formula" r:id="rId7" imgW="1333500" imgH="1381125" progId="Equation.Ribbit">
                  <p:embed/>
                </p:oleObj>
              </mc:Choice>
              <mc:Fallback>
                <p:oleObj name="Formula" r:id="rId7" imgW="1333500" imgH="1381125" progId="Equation.Ribbit">
                  <p:embed/>
                  <p:pic>
                    <p:nvPicPr>
                      <p:cNvPr id="0" name="图片 10"/>
                      <p:cNvPicPr/>
                      <p:nvPr/>
                    </p:nvPicPr>
                    <p:blipFill>
                      <a:blip r:embed="rId2"/>
                      <a:stretch>
                        <a:fillRect/>
                      </a:stretch>
                    </p:blipFill>
                    <p:spPr>
                      <a:xfrm>
                        <a:off x="1093788" y="1858963"/>
                        <a:ext cx="306387" cy="319087"/>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447675" y="2216150"/>
          <a:ext cx="849313" cy="403225"/>
        </p:xfrm>
        <a:graphic>
          <a:graphicData uri="http://schemas.openxmlformats.org/presentationml/2006/ole">
            <mc:AlternateContent xmlns:mc="http://schemas.openxmlformats.org/markup-compatibility/2006">
              <mc:Choice xmlns:v="urn:schemas-microsoft-com:vml" Requires="v">
                <p:oleObj spid="_x0000_s13" name="Formula" r:id="rId8" imgW="3190875" imgH="1524000" progId="Equation.Ribbit">
                  <p:embed/>
                </p:oleObj>
              </mc:Choice>
              <mc:Fallback>
                <p:oleObj name="Formula" r:id="rId8" imgW="3190875" imgH="1524000" progId="Equation.Ribbit">
                  <p:embed/>
                  <p:pic>
                    <p:nvPicPr>
                      <p:cNvPr id="0" name="图片 12"/>
                      <p:cNvPicPr/>
                      <p:nvPr/>
                    </p:nvPicPr>
                    <p:blipFill>
                      <a:blip r:embed="rId9"/>
                      <a:stretch>
                        <a:fillRect/>
                      </a:stretch>
                    </p:blipFill>
                    <p:spPr>
                      <a:xfrm>
                        <a:off x="447675" y="2216150"/>
                        <a:ext cx="849313" cy="403225"/>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2600325" y="2217738"/>
          <a:ext cx="838200" cy="398462"/>
        </p:xfrm>
        <a:graphic>
          <a:graphicData uri="http://schemas.openxmlformats.org/presentationml/2006/ole">
            <mc:AlternateContent xmlns:mc="http://schemas.openxmlformats.org/markup-compatibility/2006">
              <mc:Choice xmlns:v="urn:schemas-microsoft-com:vml" Requires="v">
                <p:oleObj spid="_x0000_s15" name="Formula" r:id="rId10" imgW="3190875" imgH="1524000" progId="Equation.Ribbit">
                  <p:embed/>
                </p:oleObj>
              </mc:Choice>
              <mc:Fallback>
                <p:oleObj name="Formula" r:id="rId10" imgW="3190875" imgH="1524000" progId="Equation.Ribbit">
                  <p:embed/>
                  <p:pic>
                    <p:nvPicPr>
                      <p:cNvPr id="0" name="图片 14"/>
                      <p:cNvPicPr/>
                      <p:nvPr/>
                    </p:nvPicPr>
                    <p:blipFill>
                      <a:blip r:embed="rId11"/>
                      <a:stretch>
                        <a:fillRect/>
                      </a:stretch>
                    </p:blipFill>
                    <p:spPr>
                      <a:xfrm>
                        <a:off x="2600325" y="2217738"/>
                        <a:ext cx="838200" cy="398462"/>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3733800" y="2270125"/>
          <a:ext cx="311150" cy="319088"/>
        </p:xfrm>
        <a:graphic>
          <a:graphicData uri="http://schemas.openxmlformats.org/presentationml/2006/ole">
            <mc:AlternateContent xmlns:mc="http://schemas.openxmlformats.org/markup-compatibility/2006">
              <mc:Choice xmlns:v="urn:schemas-microsoft-com:vml" Requires="v">
                <p:oleObj spid="_x0000_s17" name="Formula" r:id="rId12" imgW="1352550" imgH="1381125" progId="Equation.Ribbit">
                  <p:embed/>
                </p:oleObj>
              </mc:Choice>
              <mc:Fallback>
                <p:oleObj name="Formula" r:id="rId12" imgW="1352550" imgH="1381125" progId="Equation.Ribbit">
                  <p:embed/>
                  <p:pic>
                    <p:nvPicPr>
                      <p:cNvPr id="0" name="图片 16"/>
                      <p:cNvPicPr/>
                      <p:nvPr/>
                    </p:nvPicPr>
                    <p:blipFill>
                      <a:blip r:embed="rId4"/>
                      <a:stretch>
                        <a:fillRect/>
                      </a:stretch>
                    </p:blipFill>
                    <p:spPr>
                      <a:xfrm>
                        <a:off x="3733800" y="2270125"/>
                        <a:ext cx="311150" cy="319088"/>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4203700" y="2270125"/>
          <a:ext cx="314325" cy="319088"/>
        </p:xfrm>
        <a:graphic>
          <a:graphicData uri="http://schemas.openxmlformats.org/presentationml/2006/ole">
            <mc:AlternateContent xmlns:mc="http://schemas.openxmlformats.org/markup-compatibility/2006">
              <mc:Choice xmlns:v="urn:schemas-microsoft-com:vml" Requires="v">
                <p:oleObj spid="_x0000_s19" name="Formula" r:id="rId13" imgW="1362075" imgH="1381125" progId="Equation.Ribbit">
                  <p:embed/>
                </p:oleObj>
              </mc:Choice>
              <mc:Fallback>
                <p:oleObj name="Formula" r:id="rId13" imgW="1362075" imgH="1381125" progId="Equation.Ribbit">
                  <p:embed/>
                  <p:pic>
                    <p:nvPicPr>
                      <p:cNvPr id="0" name="图片 18"/>
                      <p:cNvPicPr/>
                      <p:nvPr/>
                    </p:nvPicPr>
                    <p:blipFill>
                      <a:blip r:embed="rId6"/>
                      <a:stretch>
                        <a:fillRect/>
                      </a:stretch>
                    </p:blipFill>
                    <p:spPr>
                      <a:xfrm>
                        <a:off x="4203700" y="2270125"/>
                        <a:ext cx="314325" cy="319088"/>
                      </a:xfrm>
                      <a:prstGeom prst="rect">
                        <a:avLst/>
                      </a:prstGeom>
                    </p:spPr>
                  </p:pic>
                </p:oleObj>
              </mc:Fallback>
            </mc:AlternateContent>
          </a:graphicData>
        </a:graphic>
      </p:graphicFrame>
      <p:graphicFrame>
        <p:nvGraphicFramePr>
          <p:cNvPr id="20" name="内容占位符 3"/>
          <p:cNvGraphicFramePr>
            <a:graphicFrameLocks noChangeAspect="1"/>
          </p:cNvGraphicFramePr>
          <p:nvPr/>
        </p:nvGraphicFramePr>
        <p:xfrm>
          <a:off x="2146300" y="2760663"/>
          <a:ext cx="4887913" cy="387350"/>
        </p:xfrm>
        <a:graphic>
          <a:graphicData uri="http://schemas.openxmlformats.org/presentationml/2006/ole">
            <mc:AlternateContent xmlns:mc="http://schemas.openxmlformats.org/markup-compatibility/2006">
              <mc:Choice xmlns:v="urn:schemas-microsoft-com:vml" Requires="v">
                <p:oleObj spid="_x0000_s21" name="Formula" r:id="rId14" imgW="19373850" imgH="1524000" progId="Equation.Ribbit">
                  <p:embed/>
                </p:oleObj>
              </mc:Choice>
              <mc:Fallback>
                <p:oleObj name="Formula" r:id="rId14" imgW="19373850" imgH="1524000" progId="Equation.Ribbit">
                  <p:embed/>
                  <p:pic>
                    <p:nvPicPr>
                      <p:cNvPr id="0" name="图片 20"/>
                      <p:cNvPicPr/>
                      <p:nvPr/>
                    </p:nvPicPr>
                    <p:blipFill>
                      <a:blip r:embed="rId15"/>
                      <a:stretch>
                        <a:fillRect/>
                      </a:stretch>
                    </p:blipFill>
                    <p:spPr>
                      <a:xfrm>
                        <a:off x="2146300" y="2760663"/>
                        <a:ext cx="4887913" cy="387350"/>
                      </a:xfrm>
                      <a:prstGeom prst="rect">
                        <a:avLst/>
                      </a:prstGeom>
                    </p:spPr>
                  </p:pic>
                </p:oleObj>
              </mc:Fallback>
            </mc:AlternateContent>
          </a:graphicData>
        </a:graphic>
      </p:graphicFrame>
      <p:graphicFrame>
        <p:nvGraphicFramePr>
          <p:cNvPr id="22" name="内容占位符 3"/>
          <p:cNvGraphicFramePr>
            <a:graphicFrameLocks noChangeAspect="1"/>
          </p:cNvGraphicFramePr>
          <p:nvPr/>
        </p:nvGraphicFramePr>
        <p:xfrm>
          <a:off x="2146300" y="3255963"/>
          <a:ext cx="4887913" cy="388937"/>
        </p:xfrm>
        <a:graphic>
          <a:graphicData uri="http://schemas.openxmlformats.org/presentationml/2006/ole">
            <mc:AlternateContent xmlns:mc="http://schemas.openxmlformats.org/markup-compatibility/2006">
              <mc:Choice xmlns:v="urn:schemas-microsoft-com:vml" Requires="v">
                <p:oleObj spid="_x0000_s23" name="Formula" r:id="rId16" imgW="19373850" imgH="1533525" progId="Equation.Ribbit">
                  <p:embed/>
                </p:oleObj>
              </mc:Choice>
              <mc:Fallback>
                <p:oleObj name="Formula" r:id="rId16" imgW="19373850" imgH="1533525" progId="Equation.Ribbit">
                  <p:embed/>
                  <p:pic>
                    <p:nvPicPr>
                      <p:cNvPr id="0" name="图片 22"/>
                      <p:cNvPicPr/>
                      <p:nvPr/>
                    </p:nvPicPr>
                    <p:blipFill>
                      <a:blip r:embed="rId17"/>
                      <a:stretch>
                        <a:fillRect/>
                      </a:stretch>
                    </p:blipFill>
                    <p:spPr>
                      <a:xfrm>
                        <a:off x="2146300" y="3255963"/>
                        <a:ext cx="4887913" cy="388937"/>
                      </a:xfrm>
                      <a:prstGeom prst="rect">
                        <a:avLst/>
                      </a:prstGeom>
                    </p:spPr>
                  </p:pic>
                </p:oleObj>
              </mc:Fallback>
            </mc:AlternateContent>
          </a:graphicData>
        </a:graphic>
      </p:graphicFrame>
      <p:graphicFrame>
        <p:nvGraphicFramePr>
          <p:cNvPr id="24" name="内容占位符 3"/>
          <p:cNvGraphicFramePr>
            <a:graphicFrameLocks noChangeAspect="1"/>
          </p:cNvGraphicFramePr>
          <p:nvPr/>
        </p:nvGraphicFramePr>
        <p:xfrm>
          <a:off x="2146300" y="3749675"/>
          <a:ext cx="4887913" cy="388938"/>
        </p:xfrm>
        <a:graphic>
          <a:graphicData uri="http://schemas.openxmlformats.org/presentationml/2006/ole">
            <mc:AlternateContent xmlns:mc="http://schemas.openxmlformats.org/markup-compatibility/2006">
              <mc:Choice xmlns:v="urn:schemas-microsoft-com:vml" Requires="v">
                <p:oleObj spid="_x0000_s25" name="Formula" r:id="rId18" imgW="19364325" imgH="1533525" progId="Equation.Ribbit">
                  <p:embed/>
                </p:oleObj>
              </mc:Choice>
              <mc:Fallback>
                <p:oleObj name="Formula" r:id="rId18" imgW="19364325" imgH="1533525" progId="Equation.Ribbit">
                  <p:embed/>
                  <p:pic>
                    <p:nvPicPr>
                      <p:cNvPr id="0" name="图片 24"/>
                      <p:cNvPicPr/>
                      <p:nvPr/>
                    </p:nvPicPr>
                    <p:blipFill>
                      <a:blip r:embed="rId19"/>
                      <a:stretch>
                        <a:fillRect/>
                      </a:stretch>
                    </p:blipFill>
                    <p:spPr>
                      <a:xfrm>
                        <a:off x="2146300" y="3749675"/>
                        <a:ext cx="4887913" cy="388938"/>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644525" y="4768850"/>
          <a:ext cx="4506913" cy="722313"/>
        </p:xfrm>
        <a:graphic>
          <a:graphicData uri="http://schemas.openxmlformats.org/presentationml/2006/ole">
            <mc:AlternateContent xmlns:mc="http://schemas.openxmlformats.org/markup-compatibility/2006">
              <mc:Choice xmlns:v="urn:schemas-microsoft-com:vml" Requires="v">
                <p:oleObj spid="_x0000_s27" name="Formula" r:id="rId20" imgW="21574125" imgH="3457575" progId="Equation.Ribbit">
                  <p:embed/>
                </p:oleObj>
              </mc:Choice>
              <mc:Fallback>
                <p:oleObj name="Formula" r:id="rId20" imgW="21574125" imgH="3457575" progId="Equation.Ribbit">
                  <p:embed/>
                  <p:pic>
                    <p:nvPicPr>
                      <p:cNvPr id="0" name="图片 26"/>
                      <p:cNvPicPr/>
                      <p:nvPr/>
                    </p:nvPicPr>
                    <p:blipFill>
                      <a:blip r:embed="rId21"/>
                      <a:stretch>
                        <a:fillRect/>
                      </a:stretch>
                    </p:blipFill>
                    <p:spPr>
                      <a:xfrm>
                        <a:off x="644525" y="4768850"/>
                        <a:ext cx="4506913" cy="722313"/>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2159000" y="5514975"/>
          <a:ext cx="5343525" cy="346075"/>
        </p:xfrm>
        <a:graphic>
          <a:graphicData uri="http://schemas.openxmlformats.org/presentationml/2006/ole">
            <mc:AlternateContent xmlns:mc="http://schemas.openxmlformats.org/markup-compatibility/2006">
              <mc:Choice xmlns:v="urn:schemas-microsoft-com:vml" Requires="v">
                <p:oleObj spid="_x0000_s29" name="Formula" r:id="rId22" imgW="23545800" imgH="1524000" progId="Equation.Ribbit">
                  <p:embed/>
                </p:oleObj>
              </mc:Choice>
              <mc:Fallback>
                <p:oleObj name="Formula" r:id="rId22" imgW="23545800" imgH="1524000" progId="Equation.Ribbit">
                  <p:embed/>
                  <p:pic>
                    <p:nvPicPr>
                      <p:cNvPr id="0" name="图片 28"/>
                      <p:cNvPicPr/>
                      <p:nvPr/>
                    </p:nvPicPr>
                    <p:blipFill>
                      <a:blip r:embed="rId23"/>
                      <a:stretch>
                        <a:fillRect/>
                      </a:stretch>
                    </p:blipFill>
                    <p:spPr>
                      <a:xfrm>
                        <a:off x="2159000" y="5514975"/>
                        <a:ext cx="5343525" cy="346075"/>
                      </a:xfrm>
                      <a:prstGeom prst="rect">
                        <a:avLst/>
                      </a:prstGeom>
                    </p:spPr>
                  </p:pic>
                </p:oleObj>
              </mc:Fallback>
            </mc:AlternateContent>
          </a:graphicData>
        </a:graphic>
      </p:graphicFrame>
      <p:graphicFrame>
        <p:nvGraphicFramePr>
          <p:cNvPr id="30" name="对象 29"/>
          <p:cNvGraphicFramePr>
            <a:graphicFrameLocks noChangeAspect="1"/>
          </p:cNvGraphicFramePr>
          <p:nvPr/>
        </p:nvGraphicFramePr>
        <p:xfrm>
          <a:off x="2160588" y="5940425"/>
          <a:ext cx="828675" cy="273050"/>
        </p:xfrm>
        <a:graphic>
          <a:graphicData uri="http://schemas.openxmlformats.org/presentationml/2006/ole">
            <mc:AlternateContent xmlns:mc="http://schemas.openxmlformats.org/markup-compatibility/2006">
              <mc:Choice xmlns:v="urn:schemas-microsoft-com:vml" Requires="v">
                <p:oleObj spid="_x0000_s31" name="Formula" r:id="rId24" imgW="3714750" imgH="1219200" progId="Equation.Ribbit">
                  <p:embed/>
                </p:oleObj>
              </mc:Choice>
              <mc:Fallback>
                <p:oleObj name="Formula" r:id="rId24" imgW="3714750" imgH="1219200" progId="Equation.Ribbit">
                  <p:embed/>
                  <p:pic>
                    <p:nvPicPr>
                      <p:cNvPr id="0" name="图片 30"/>
                      <p:cNvPicPr/>
                      <p:nvPr/>
                    </p:nvPicPr>
                    <p:blipFill>
                      <a:blip r:embed="rId25"/>
                      <a:stretch>
                        <a:fillRect/>
                      </a:stretch>
                    </p:blipFill>
                    <p:spPr>
                      <a:xfrm>
                        <a:off x="2160588" y="5940425"/>
                        <a:ext cx="828675" cy="273050"/>
                      </a:xfrm>
                      <a:prstGeom prst="rect">
                        <a:avLst/>
                      </a:prstGeom>
                    </p:spPr>
                  </p:pic>
                </p:oleObj>
              </mc:Fallback>
            </mc:AlternateContent>
          </a:graphicData>
        </a:graphic>
      </p:graphicFrame>
      <p:graphicFrame>
        <p:nvGraphicFramePr>
          <p:cNvPr id="32" name="对象 31"/>
          <p:cNvGraphicFramePr>
            <a:graphicFrameLocks noChangeAspect="1"/>
          </p:cNvGraphicFramePr>
          <p:nvPr/>
        </p:nvGraphicFramePr>
        <p:xfrm>
          <a:off x="2846388" y="1822450"/>
          <a:ext cx="2363787" cy="366713"/>
        </p:xfrm>
        <a:graphic>
          <a:graphicData uri="http://schemas.openxmlformats.org/presentationml/2006/ole">
            <mc:AlternateContent xmlns:mc="http://schemas.openxmlformats.org/markup-compatibility/2006">
              <mc:Choice xmlns:v="urn:schemas-microsoft-com:vml" Requires="v">
                <p:oleObj spid="_x0000_s33" name="Formula" r:id="rId26" imgW="8582025" imgH="1333500" progId="Equation.Ribbit">
                  <p:embed/>
                </p:oleObj>
              </mc:Choice>
              <mc:Fallback>
                <p:oleObj name="Formula" r:id="rId26" imgW="8582025" imgH="1333500" progId="Equation.Ribbit">
                  <p:embed/>
                  <p:pic>
                    <p:nvPicPr>
                      <p:cNvPr id="0" name="图片 32"/>
                      <p:cNvPicPr/>
                      <p:nvPr/>
                    </p:nvPicPr>
                    <p:blipFill>
                      <a:blip r:embed="rId27"/>
                      <a:stretch>
                        <a:fillRect/>
                      </a:stretch>
                    </p:blipFill>
                    <p:spPr>
                      <a:xfrm>
                        <a:off x="2846388" y="1822450"/>
                        <a:ext cx="2363787" cy="366713"/>
                      </a:xfrm>
                      <a:prstGeom prst="rect">
                        <a:avLst/>
                      </a:prstGeom>
                    </p:spPr>
                  </p:pic>
                </p:oleObj>
              </mc:Fallback>
            </mc:AlternateContent>
          </a:graphicData>
        </a:graphic>
      </p:graphicFrame>
      <p:graphicFrame>
        <p:nvGraphicFramePr>
          <p:cNvPr id="34" name="对象 33"/>
          <p:cNvGraphicFramePr>
            <a:graphicFrameLocks noChangeAspect="1"/>
          </p:cNvGraphicFramePr>
          <p:nvPr/>
        </p:nvGraphicFramePr>
        <p:xfrm>
          <a:off x="5525730" y="1858963"/>
          <a:ext cx="158750" cy="347662"/>
        </p:xfrm>
        <a:graphic>
          <a:graphicData uri="http://schemas.openxmlformats.org/presentationml/2006/ole">
            <mc:AlternateContent xmlns:mc="http://schemas.openxmlformats.org/markup-compatibility/2006">
              <mc:Choice xmlns:v="urn:schemas-microsoft-com:vml" Requires="v">
                <p:oleObj spid="_x0000_s35" name="Formula" r:id="rId28" imgW="561975" imgH="1219200" progId="Equation.Ribbit">
                  <p:embed/>
                </p:oleObj>
              </mc:Choice>
              <mc:Fallback>
                <p:oleObj name="Formula" r:id="rId28" imgW="561975" imgH="1219200" progId="Equation.Ribbit">
                  <p:embed/>
                  <p:pic>
                    <p:nvPicPr>
                      <p:cNvPr id="0" name="图片 34"/>
                      <p:cNvPicPr/>
                      <p:nvPr/>
                    </p:nvPicPr>
                    <p:blipFill>
                      <a:blip r:embed="rId29"/>
                      <a:stretch>
                        <a:fillRect/>
                      </a:stretch>
                    </p:blipFill>
                    <p:spPr>
                      <a:xfrm>
                        <a:off x="5525730" y="1858963"/>
                        <a:ext cx="158750" cy="347662"/>
                      </a:xfrm>
                      <a:prstGeom prst="rect">
                        <a:avLst/>
                      </a:prstGeom>
                    </p:spPr>
                  </p:pic>
                </p:oleObj>
              </mc:Fallback>
            </mc:AlternateContent>
          </a:graphicData>
        </a:graphic>
      </p:graphicFrame>
      <p:graphicFrame>
        <p:nvGraphicFramePr>
          <p:cNvPr id="36" name="对象 35"/>
          <p:cNvGraphicFramePr>
            <a:graphicFrameLocks noChangeAspect="1"/>
          </p:cNvGraphicFramePr>
          <p:nvPr/>
        </p:nvGraphicFramePr>
        <p:xfrm>
          <a:off x="5418138" y="2287409"/>
          <a:ext cx="158750" cy="347662"/>
        </p:xfrm>
        <a:graphic>
          <a:graphicData uri="http://schemas.openxmlformats.org/presentationml/2006/ole">
            <mc:AlternateContent xmlns:mc="http://schemas.openxmlformats.org/markup-compatibility/2006">
              <mc:Choice xmlns:v="urn:schemas-microsoft-com:vml" Requires="v">
                <p:oleObj spid="_x0000_s37" name="Formula" r:id="rId30" imgW="561975" imgH="1219200" progId="Equation.Ribbit">
                  <p:embed/>
                </p:oleObj>
              </mc:Choice>
              <mc:Fallback>
                <p:oleObj name="Formula" r:id="rId30" imgW="561975" imgH="1219200" progId="Equation.Ribbit">
                  <p:embed/>
                  <p:pic>
                    <p:nvPicPr>
                      <p:cNvPr id="0" name="图片 36"/>
                      <p:cNvPicPr/>
                      <p:nvPr/>
                    </p:nvPicPr>
                    <p:blipFill>
                      <a:blip r:embed="rId31"/>
                      <a:stretch>
                        <a:fillRect/>
                      </a:stretch>
                    </p:blipFill>
                    <p:spPr>
                      <a:xfrm>
                        <a:off x="5418138" y="2287409"/>
                        <a:ext cx="158750" cy="347662"/>
                      </a:xfrm>
                      <a:prstGeom prst="rect">
                        <a:avLst/>
                      </a:prstGeom>
                    </p:spPr>
                  </p:pic>
                </p:oleObj>
              </mc:Fallback>
            </mc:AlternateContent>
          </a:graphicData>
        </a:graphic>
      </p:graphicFrame>
      <p:graphicFrame>
        <p:nvGraphicFramePr>
          <p:cNvPr id="38" name="对象 37"/>
          <p:cNvGraphicFramePr>
            <a:graphicFrameLocks noChangeAspect="1"/>
          </p:cNvGraphicFramePr>
          <p:nvPr/>
        </p:nvGraphicFramePr>
        <p:xfrm>
          <a:off x="4128770" y="1110396"/>
          <a:ext cx="149269" cy="330200"/>
        </p:xfrm>
        <a:graphic>
          <a:graphicData uri="http://schemas.openxmlformats.org/presentationml/2006/ole">
            <mc:AlternateContent xmlns:mc="http://schemas.openxmlformats.org/markup-compatibility/2006">
              <mc:Choice xmlns:v="urn:schemas-microsoft-com:vml" Requires="v">
                <p:oleObj spid="_x0000_s39" name="Formula" r:id="rId32" imgW="561975" imgH="1219200" progId="Equation.Ribbit">
                  <p:embed/>
                </p:oleObj>
              </mc:Choice>
              <mc:Fallback>
                <p:oleObj name="Formula" r:id="rId32" imgW="561975" imgH="1219200" progId="Equation.Ribbit">
                  <p:embed/>
                  <p:pic>
                    <p:nvPicPr>
                      <p:cNvPr id="0" name="图片 38"/>
                      <p:cNvPicPr/>
                      <p:nvPr/>
                    </p:nvPicPr>
                    <p:blipFill>
                      <a:blip r:embed="rId31"/>
                      <a:stretch>
                        <a:fillRect/>
                      </a:stretch>
                    </p:blipFill>
                    <p:spPr>
                      <a:xfrm>
                        <a:off x="4128770" y="1110396"/>
                        <a:ext cx="149269" cy="330200"/>
                      </a:xfrm>
                      <a:prstGeom prst="rect">
                        <a:avLst/>
                      </a:prstGeom>
                    </p:spPr>
                  </p:pic>
                </p:oleObj>
              </mc:Fallback>
            </mc:AlternateContent>
          </a:graphicData>
        </a:graphic>
      </p:graphicFrame>
      <p:graphicFrame>
        <p:nvGraphicFramePr>
          <p:cNvPr id="40" name="对象 39"/>
          <p:cNvGraphicFramePr>
            <a:graphicFrameLocks noChangeAspect="1"/>
          </p:cNvGraphicFramePr>
          <p:nvPr/>
        </p:nvGraphicFramePr>
        <p:xfrm>
          <a:off x="7864475" y="2776935"/>
          <a:ext cx="730250" cy="520303"/>
        </p:xfrm>
        <a:graphic>
          <a:graphicData uri="http://schemas.openxmlformats.org/presentationml/2006/ole">
            <mc:AlternateContent xmlns:mc="http://schemas.openxmlformats.org/markup-compatibility/2006">
              <mc:Choice xmlns:v="urn:schemas-microsoft-com:vml" Requires="v">
                <p:oleObj spid="_x0000_s41" name="Formula" r:id="rId33" imgW="104775" imgH="257175" progId="Equation.Ribbit">
                  <p:embed/>
                </p:oleObj>
              </mc:Choice>
              <mc:Fallback>
                <p:oleObj name="Formula" r:id="rId33" imgW="104775" imgH="257175" progId="Equation.Ribbit">
                  <p:embed/>
                  <p:pic>
                    <p:nvPicPr>
                      <p:cNvPr id="0" name="图片 40"/>
                      <p:cNvPicPr/>
                      <p:nvPr/>
                    </p:nvPicPr>
                    <p:blipFill>
                      <a:blip r:embed="rId34"/>
                      <a:stretch>
                        <a:fillRect/>
                      </a:stretch>
                    </p:blipFill>
                    <p:spPr>
                      <a:xfrm>
                        <a:off x="7864475" y="2776935"/>
                        <a:ext cx="730250" cy="520303"/>
                      </a:xfrm>
                      <a:prstGeom prst="rect">
                        <a:avLst/>
                      </a:prstGeom>
                    </p:spPr>
                  </p:pic>
                </p:oleObj>
              </mc:Fallback>
            </mc:AlternateContent>
          </a:graphicData>
        </a:graphic>
      </p:graphicFrame>
      <p:graphicFrame>
        <p:nvGraphicFramePr>
          <p:cNvPr id="42" name="对象 41"/>
          <p:cNvGraphicFramePr>
            <a:graphicFrameLocks noChangeAspect="1"/>
          </p:cNvGraphicFramePr>
          <p:nvPr/>
        </p:nvGraphicFramePr>
        <p:xfrm>
          <a:off x="4491038" y="3371850"/>
          <a:ext cx="608996" cy="114300"/>
        </p:xfrm>
        <a:graphic>
          <a:graphicData uri="http://schemas.openxmlformats.org/presentationml/2006/ole">
            <mc:AlternateContent xmlns:mc="http://schemas.openxmlformats.org/markup-compatibility/2006">
              <mc:Choice xmlns:v="urn:schemas-microsoft-com:vml" Requires="v">
                <p:oleObj spid="_x0000_s43" name="Formula" r:id="rId35" imgW="104775" imgH="257175" progId="Equation.Ribbit">
                  <p:embed/>
                </p:oleObj>
              </mc:Choice>
              <mc:Fallback>
                <p:oleObj name="Formula" r:id="rId35" imgW="104775" imgH="257175" progId="Equation.Ribbit">
                  <p:embed/>
                  <p:pic>
                    <p:nvPicPr>
                      <p:cNvPr id="0" name="图片 42"/>
                      <p:cNvPicPr/>
                      <p:nvPr/>
                    </p:nvPicPr>
                    <p:blipFill>
                      <a:blip r:embed="rId34"/>
                      <a:stretch>
                        <a:fillRect/>
                      </a:stretch>
                    </p:blipFill>
                    <p:spPr>
                      <a:xfrm>
                        <a:off x="4491038" y="3371850"/>
                        <a:ext cx="608996" cy="114300"/>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p:sp>
        <p:nvSpPr>
          <p:cNvPr id="3" name="内容占位符 2"/>
          <p:cNvSpPr>
            <a:spLocks noGrp="1"/>
          </p:cNvSpPr>
          <p:nvPr>
            <p:ph idx="1"/>
          </p:nvPr>
        </p:nvSpPr>
        <p:spPr/>
        <p:txBody>
          <a:bodyPr/>
          <a:lstStyle/>
          <a:p>
            <a:r>
              <a:rPr lang="zh-CN" altLang="en-US" dirty="0"/>
              <a:t>类似的，其他属性的信息增益为</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显然，属性“纹理”的信息增益最大，其被选为划分属性</a:t>
            </a:r>
            <a:endParaRPr lang="zh-CN" altLang="en-US" dirty="0"/>
          </a:p>
        </p:txBody>
      </p:sp>
      <p:graphicFrame>
        <p:nvGraphicFramePr>
          <p:cNvPr id="5" name="对象 4"/>
          <p:cNvGraphicFramePr>
            <a:graphicFrameLocks noChangeAspect="1"/>
          </p:cNvGraphicFramePr>
          <p:nvPr/>
        </p:nvGraphicFramePr>
        <p:xfrm>
          <a:off x="858838" y="1928813"/>
          <a:ext cx="2922587" cy="377825"/>
        </p:xfrm>
        <a:graphic>
          <a:graphicData uri="http://schemas.openxmlformats.org/presentationml/2006/ole">
            <mc:AlternateContent xmlns:mc="http://schemas.openxmlformats.org/markup-compatibility/2006">
              <mc:Choice xmlns:v="urn:schemas-microsoft-com:vml" Requires="v">
                <p:oleObj spid="_x0000_s4" name="Formula" r:id="rId1" imgW="10991850" imgH="1409700" progId="Equation.Ribbit">
                  <p:embed/>
                </p:oleObj>
              </mc:Choice>
              <mc:Fallback>
                <p:oleObj name="Formula" r:id="rId1" imgW="10991850" imgH="1409700" progId="Equation.Ribbit">
                  <p:embed/>
                  <p:pic>
                    <p:nvPicPr>
                      <p:cNvPr id="0" name="图片 3"/>
                      <p:cNvPicPr/>
                      <p:nvPr/>
                    </p:nvPicPr>
                    <p:blipFill>
                      <a:blip r:embed="rId2"/>
                      <a:stretch>
                        <a:fillRect/>
                      </a:stretch>
                    </p:blipFill>
                    <p:spPr>
                      <a:xfrm>
                        <a:off x="858838" y="1928813"/>
                        <a:ext cx="2922587" cy="377825"/>
                      </a:xfrm>
                      <a:prstGeom prst="rect">
                        <a:avLst/>
                      </a:prstGeom>
                    </p:spPr>
                  </p:pic>
                </p:oleObj>
              </mc:Fallback>
            </mc:AlternateContent>
          </a:graphicData>
        </a:graphic>
      </p:graphicFrame>
      <p:cxnSp>
        <p:nvCxnSpPr>
          <p:cNvPr id="16" name="直接连接符 15"/>
          <p:cNvCxnSpPr/>
          <p:nvPr/>
        </p:nvCxnSpPr>
        <p:spPr>
          <a:xfrm>
            <a:off x="5197228" y="4761071"/>
            <a:ext cx="2203197" cy="631503"/>
          </a:xfrm>
          <a:prstGeom prst="line">
            <a:avLst/>
          </a:prstGeom>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flipH="1">
            <a:off x="2252888" y="4755298"/>
            <a:ext cx="2077319" cy="579765"/>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a:stCxn id="24" idx="2"/>
            <a:endCxn id="25" idx="0"/>
          </p:cNvCxnSpPr>
          <p:nvPr/>
        </p:nvCxnSpPr>
        <p:spPr>
          <a:xfrm>
            <a:off x="4590325" y="4741649"/>
            <a:ext cx="683816" cy="644360"/>
          </a:xfrm>
          <a:prstGeom prst="line">
            <a:avLst/>
          </a:prstGeom>
        </p:spPr>
        <p:style>
          <a:lnRef idx="1">
            <a:schemeClr val="dk1"/>
          </a:lnRef>
          <a:fillRef idx="0">
            <a:schemeClr val="dk1"/>
          </a:fillRef>
          <a:effectRef idx="0">
            <a:schemeClr val="dk1"/>
          </a:effectRef>
          <a:fontRef idx="minor">
            <a:schemeClr val="tx1"/>
          </a:fontRef>
        </p:style>
      </p:cxnSp>
      <p:sp>
        <p:nvSpPr>
          <p:cNvPr id="19" name="文本框 18"/>
          <p:cNvSpPr txBox="1"/>
          <p:nvPr/>
        </p:nvSpPr>
        <p:spPr>
          <a:xfrm>
            <a:off x="2348509" y="4917030"/>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清晰</a:t>
            </a:r>
            <a:endParaRPr lang="zh-CN" altLang="en-US" dirty="0">
              <a:latin typeface="楷体" panose="02010609060101010101" pitchFamily="49" charset="-122"/>
              <a:ea typeface="楷体" panose="02010609060101010101" pitchFamily="49" charset="-122"/>
            </a:endParaRPr>
          </a:p>
        </p:txBody>
      </p:sp>
      <p:sp>
        <p:nvSpPr>
          <p:cNvPr id="20" name="文本框 19"/>
          <p:cNvSpPr txBox="1"/>
          <p:nvPr/>
        </p:nvSpPr>
        <p:spPr>
          <a:xfrm>
            <a:off x="4457904" y="495208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稍糊</a:t>
            </a:r>
            <a:endParaRPr lang="zh-CN" altLang="en-US" dirty="0">
              <a:latin typeface="楷体" panose="02010609060101010101" pitchFamily="49" charset="-122"/>
              <a:ea typeface="楷体" panose="02010609060101010101" pitchFamily="49" charset="-122"/>
            </a:endParaRPr>
          </a:p>
        </p:txBody>
      </p:sp>
      <p:sp>
        <p:nvSpPr>
          <p:cNvPr id="21" name="文本框 20"/>
          <p:cNvSpPr txBox="1"/>
          <p:nvPr/>
        </p:nvSpPr>
        <p:spPr>
          <a:xfrm>
            <a:off x="6845447" y="4917030"/>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模糊</a:t>
            </a:r>
            <a:endParaRPr lang="zh-CN" altLang="en-US" dirty="0">
              <a:latin typeface="楷体" panose="02010609060101010101" pitchFamily="49" charset="-122"/>
              <a:ea typeface="楷体" panose="02010609060101010101" pitchFamily="49" charset="-122"/>
            </a:endParaRPr>
          </a:p>
        </p:txBody>
      </p:sp>
      <p:sp>
        <p:nvSpPr>
          <p:cNvPr id="22" name="圆角矩形 21"/>
          <p:cNvSpPr/>
          <p:nvPr/>
        </p:nvSpPr>
        <p:spPr>
          <a:xfrm>
            <a:off x="1171711" y="5370617"/>
            <a:ext cx="2634232"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2200" dirty="0">
                <a:latin typeface="Times" panose="02020603060405020304" pitchFamily="18" charset="0"/>
              </a:rPr>
              <a:t>{1,2,3,4,5,6,8,10,15}</a:t>
            </a:r>
            <a:endParaRPr lang="zh-CN" altLang="en-US" sz="2200" dirty="0">
              <a:latin typeface="Times" panose="02020603060405020304" pitchFamily="18" charset="0"/>
            </a:endParaRPr>
          </a:p>
        </p:txBody>
      </p:sp>
      <p:sp>
        <p:nvSpPr>
          <p:cNvPr id="24" name="圆角矩形 23"/>
          <p:cNvSpPr/>
          <p:nvPr/>
        </p:nvSpPr>
        <p:spPr>
          <a:xfrm>
            <a:off x="3870325" y="4309649"/>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纹理</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25" name="圆角矩形 24"/>
          <p:cNvSpPr/>
          <p:nvPr/>
        </p:nvSpPr>
        <p:spPr>
          <a:xfrm>
            <a:off x="4311956" y="5386009"/>
            <a:ext cx="1924369"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2200" dirty="0">
                <a:latin typeface="Times" panose="02020603060405020304" pitchFamily="18" charset="0"/>
              </a:rPr>
              <a:t>{7,9,13,14,17}</a:t>
            </a:r>
            <a:endParaRPr lang="zh-CN" altLang="en-US" sz="2200" dirty="0">
              <a:latin typeface="Times" panose="02020603060405020304" pitchFamily="18" charset="0"/>
            </a:endParaRPr>
          </a:p>
        </p:txBody>
      </p:sp>
      <p:sp>
        <p:nvSpPr>
          <p:cNvPr id="49" name="圆角矩形 48"/>
          <p:cNvSpPr/>
          <p:nvPr/>
        </p:nvSpPr>
        <p:spPr>
          <a:xfrm>
            <a:off x="6640889" y="5358103"/>
            <a:ext cx="1924369"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2200" dirty="0">
                <a:latin typeface="Times" panose="02020603060405020304" pitchFamily="18" charset="0"/>
              </a:rPr>
              <a:t>{11,12,16}</a:t>
            </a:r>
            <a:endParaRPr lang="zh-CN" altLang="en-US" sz="2200" dirty="0">
              <a:latin typeface="Times" panose="02020603060405020304" pitchFamily="18" charset="0"/>
            </a:endParaRPr>
          </a:p>
        </p:txBody>
      </p:sp>
      <p:graphicFrame>
        <p:nvGraphicFramePr>
          <p:cNvPr id="26" name="对象 25"/>
          <p:cNvGraphicFramePr>
            <a:graphicFrameLocks noChangeAspect="1"/>
          </p:cNvGraphicFramePr>
          <p:nvPr/>
        </p:nvGraphicFramePr>
        <p:xfrm>
          <a:off x="4583113" y="1931988"/>
          <a:ext cx="2884487" cy="374650"/>
        </p:xfrm>
        <a:graphic>
          <a:graphicData uri="http://schemas.openxmlformats.org/presentationml/2006/ole">
            <mc:AlternateContent xmlns:mc="http://schemas.openxmlformats.org/markup-compatibility/2006">
              <mc:Choice xmlns:v="urn:schemas-microsoft-com:vml" Requires="v">
                <p:oleObj spid="_x0000_s6" name="Formula" r:id="rId3" imgW="10944225" imgH="1409700" progId="Equation.Ribbit">
                  <p:embed/>
                </p:oleObj>
              </mc:Choice>
              <mc:Fallback>
                <p:oleObj name="Formula" r:id="rId3" imgW="10944225" imgH="1409700" progId="Equation.Ribbit">
                  <p:embed/>
                  <p:pic>
                    <p:nvPicPr>
                      <p:cNvPr id="0" name="图片 5"/>
                      <p:cNvPicPr/>
                      <p:nvPr/>
                    </p:nvPicPr>
                    <p:blipFill>
                      <a:blip r:embed="rId4"/>
                      <a:stretch>
                        <a:fillRect/>
                      </a:stretch>
                    </p:blipFill>
                    <p:spPr>
                      <a:xfrm>
                        <a:off x="4583113" y="1931988"/>
                        <a:ext cx="2884487" cy="374650"/>
                      </a:xfrm>
                      <a:prstGeom prst="rect">
                        <a:avLst/>
                      </a:prstGeom>
                    </p:spPr>
                  </p:pic>
                </p:oleObj>
              </mc:Fallback>
            </mc:AlternateContent>
          </a:graphicData>
        </a:graphic>
      </p:graphicFrame>
      <p:graphicFrame>
        <p:nvGraphicFramePr>
          <p:cNvPr id="27" name="对象 26"/>
          <p:cNvGraphicFramePr>
            <a:graphicFrameLocks noChangeAspect="1"/>
          </p:cNvGraphicFramePr>
          <p:nvPr/>
        </p:nvGraphicFramePr>
        <p:xfrm>
          <a:off x="855663" y="2427288"/>
          <a:ext cx="2940050" cy="374650"/>
        </p:xfrm>
        <a:graphic>
          <a:graphicData uri="http://schemas.openxmlformats.org/presentationml/2006/ole">
            <mc:AlternateContent xmlns:mc="http://schemas.openxmlformats.org/markup-compatibility/2006">
              <mc:Choice xmlns:v="urn:schemas-microsoft-com:vml" Requires="v">
                <p:oleObj spid="_x0000_s7" name="Formula" r:id="rId5" imgW="10944225" imgH="1390650" progId="Equation.Ribbit">
                  <p:embed/>
                </p:oleObj>
              </mc:Choice>
              <mc:Fallback>
                <p:oleObj name="Formula" r:id="rId5" imgW="10944225" imgH="1390650" progId="Equation.Ribbit">
                  <p:embed/>
                  <p:pic>
                    <p:nvPicPr>
                      <p:cNvPr id="0" name="图片 6"/>
                      <p:cNvPicPr/>
                      <p:nvPr/>
                    </p:nvPicPr>
                    <p:blipFill>
                      <a:blip r:embed="rId6"/>
                      <a:stretch>
                        <a:fillRect/>
                      </a:stretch>
                    </p:blipFill>
                    <p:spPr>
                      <a:xfrm>
                        <a:off x="855663" y="2427288"/>
                        <a:ext cx="2940050" cy="374650"/>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4583113" y="2422525"/>
          <a:ext cx="2954337" cy="377825"/>
        </p:xfrm>
        <a:graphic>
          <a:graphicData uri="http://schemas.openxmlformats.org/presentationml/2006/ole">
            <mc:AlternateContent xmlns:mc="http://schemas.openxmlformats.org/markup-compatibility/2006">
              <mc:Choice xmlns:v="urn:schemas-microsoft-com:vml" Requires="v">
                <p:oleObj spid="_x0000_s8" name="Formula" r:id="rId7" imgW="10991850" imgH="1400175" progId="Equation.Ribbit">
                  <p:embed/>
                </p:oleObj>
              </mc:Choice>
              <mc:Fallback>
                <p:oleObj name="Formula" r:id="rId7" imgW="10991850" imgH="1400175" progId="Equation.Ribbit">
                  <p:embed/>
                  <p:pic>
                    <p:nvPicPr>
                      <p:cNvPr id="0" name="图片 7"/>
                      <p:cNvPicPr/>
                      <p:nvPr/>
                    </p:nvPicPr>
                    <p:blipFill>
                      <a:blip r:embed="rId8"/>
                      <a:stretch>
                        <a:fillRect/>
                      </a:stretch>
                    </p:blipFill>
                    <p:spPr>
                      <a:xfrm>
                        <a:off x="4583113" y="2422525"/>
                        <a:ext cx="2954337" cy="377825"/>
                      </a:xfrm>
                      <a:prstGeom prst="rect">
                        <a:avLst/>
                      </a:prstGeom>
                    </p:spPr>
                  </p:pic>
                </p:oleObj>
              </mc:Fallback>
            </mc:AlternateContent>
          </a:graphicData>
        </a:graphic>
      </p:graphicFrame>
      <p:graphicFrame>
        <p:nvGraphicFramePr>
          <p:cNvPr id="9" name="对象 8"/>
          <p:cNvGraphicFramePr>
            <a:graphicFrameLocks noChangeAspect="1"/>
          </p:cNvGraphicFramePr>
          <p:nvPr/>
        </p:nvGraphicFramePr>
        <p:xfrm>
          <a:off x="855663" y="2884488"/>
          <a:ext cx="2925762" cy="377825"/>
        </p:xfrm>
        <a:graphic>
          <a:graphicData uri="http://schemas.openxmlformats.org/presentationml/2006/ole">
            <mc:AlternateContent xmlns:mc="http://schemas.openxmlformats.org/markup-compatibility/2006">
              <mc:Choice xmlns:v="urn:schemas-microsoft-com:vml" Requires="v">
                <p:oleObj spid="_x0000_s10" name="Formula" r:id="rId9" imgW="10991850" imgH="1409700" progId="Equation.Ribbit">
                  <p:embed/>
                </p:oleObj>
              </mc:Choice>
              <mc:Fallback>
                <p:oleObj name="Formula" r:id="rId9" imgW="10991850" imgH="1409700" progId="Equation.Ribbit">
                  <p:embed/>
                  <p:pic>
                    <p:nvPicPr>
                      <p:cNvPr id="0" name="图片 9"/>
                      <p:cNvPicPr/>
                      <p:nvPr/>
                    </p:nvPicPr>
                    <p:blipFill>
                      <a:blip r:embed="rId10"/>
                      <a:stretch>
                        <a:fillRect/>
                      </a:stretch>
                    </p:blipFill>
                    <p:spPr>
                      <a:xfrm>
                        <a:off x="855663" y="2884488"/>
                        <a:ext cx="2925762" cy="377825"/>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animBg="1"/>
      <p:bldP spid="24" grpId="0" animBg="1"/>
      <p:bldP spid="25" grpId="0" animBg="1"/>
      <p:bldP spid="4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p:sp>
        <p:nvSpPr>
          <p:cNvPr id="3" name="内容占位符 2"/>
          <p:cNvSpPr>
            <a:spLocks noGrp="1"/>
          </p:cNvSpPr>
          <p:nvPr>
            <p:ph idx="1"/>
          </p:nvPr>
        </p:nvSpPr>
        <p:spPr/>
        <p:txBody>
          <a:bodyPr/>
          <a:lstStyle/>
          <a:p>
            <a:r>
              <a:rPr lang="zh-CN" altLang="en-US" dirty="0"/>
              <a:t>决策树学习算法将对每个分支结点做进一步划分，最终得到的决策树如图：</a:t>
            </a:r>
            <a:endParaRPr lang="zh-CN" altLang="en-US" dirty="0"/>
          </a:p>
        </p:txBody>
      </p:sp>
      <p:cxnSp>
        <p:nvCxnSpPr>
          <p:cNvPr id="4" name="直接连接符 3"/>
          <p:cNvCxnSpPr>
            <a:endCxn id="11" idx="0"/>
          </p:cNvCxnSpPr>
          <p:nvPr/>
        </p:nvCxnSpPr>
        <p:spPr>
          <a:xfrm>
            <a:off x="5197228" y="2108022"/>
            <a:ext cx="2203197" cy="631503"/>
          </a:xfrm>
          <a:prstGeom prst="line">
            <a:avLst/>
          </a:prstGeom>
        </p:spPr>
        <p:style>
          <a:lnRef idx="1">
            <a:schemeClr val="dk1"/>
          </a:lnRef>
          <a:fillRef idx="0">
            <a:schemeClr val="dk1"/>
          </a:fillRef>
          <a:effectRef idx="0">
            <a:schemeClr val="dk1"/>
          </a:effectRef>
          <a:fontRef idx="minor">
            <a:schemeClr val="tx1"/>
          </a:fontRef>
        </p:style>
      </p:cxnSp>
      <p:cxnSp>
        <p:nvCxnSpPr>
          <p:cNvPr id="5" name="直接连接符 4"/>
          <p:cNvCxnSpPr>
            <a:endCxn id="10" idx="0"/>
          </p:cNvCxnSpPr>
          <p:nvPr/>
        </p:nvCxnSpPr>
        <p:spPr>
          <a:xfrm flipH="1">
            <a:off x="2239853" y="2149092"/>
            <a:ext cx="2333275" cy="590433"/>
          </a:xfrm>
          <a:prstGeom prst="line">
            <a:avLst/>
          </a:prstGeom>
        </p:spPr>
        <p:style>
          <a:lnRef idx="1">
            <a:schemeClr val="dk1"/>
          </a:lnRef>
          <a:fillRef idx="0">
            <a:schemeClr val="dk1"/>
          </a:fillRef>
          <a:effectRef idx="0">
            <a:schemeClr val="dk1"/>
          </a:effectRef>
          <a:fontRef idx="minor">
            <a:schemeClr val="tx1"/>
          </a:fontRef>
        </p:style>
      </p:cxnSp>
      <p:cxnSp>
        <p:nvCxnSpPr>
          <p:cNvPr id="6" name="直接连接符 5"/>
          <p:cNvCxnSpPr>
            <a:stCxn id="12" idx="2"/>
            <a:endCxn id="42" idx="0"/>
          </p:cNvCxnSpPr>
          <p:nvPr/>
        </p:nvCxnSpPr>
        <p:spPr>
          <a:xfrm>
            <a:off x="4934330" y="2137803"/>
            <a:ext cx="761995" cy="595157"/>
          </a:xfrm>
          <a:prstGeom prst="line">
            <a:avLst/>
          </a:prstGeom>
        </p:spPr>
        <p:style>
          <a:lnRef idx="1">
            <a:schemeClr val="dk1"/>
          </a:lnRef>
          <a:fillRef idx="0">
            <a:schemeClr val="dk1"/>
          </a:fillRef>
          <a:effectRef idx="0">
            <a:schemeClr val="dk1"/>
          </a:effectRef>
          <a:fontRef idx="minor">
            <a:schemeClr val="tx1"/>
          </a:fontRef>
        </p:style>
      </p:cxnSp>
      <p:sp>
        <p:nvSpPr>
          <p:cNvPr id="7" name="文本框 6"/>
          <p:cNvSpPr txBox="1"/>
          <p:nvPr/>
        </p:nvSpPr>
        <p:spPr>
          <a:xfrm>
            <a:off x="2348509" y="2263981"/>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清晰</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4612930" y="2263981"/>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稍糊</a:t>
            </a:r>
            <a:endParaRPr lang="zh-CN" altLang="en-US" dirty="0">
              <a:latin typeface="楷体" panose="02010609060101010101" pitchFamily="49" charset="-122"/>
              <a:ea typeface="楷体" panose="02010609060101010101" pitchFamily="49" charset="-122"/>
            </a:endParaRPr>
          </a:p>
        </p:txBody>
      </p:sp>
      <p:sp>
        <p:nvSpPr>
          <p:cNvPr id="9" name="文本框 8"/>
          <p:cNvSpPr txBox="1"/>
          <p:nvPr/>
        </p:nvSpPr>
        <p:spPr>
          <a:xfrm>
            <a:off x="6845447" y="2263981"/>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模糊</a:t>
            </a:r>
            <a:endParaRPr lang="zh-CN" altLang="en-US" dirty="0">
              <a:latin typeface="楷体" panose="02010609060101010101" pitchFamily="49" charset="-122"/>
              <a:ea typeface="楷体" panose="02010609060101010101" pitchFamily="49" charset="-122"/>
            </a:endParaRPr>
          </a:p>
        </p:txBody>
      </p:sp>
      <p:sp>
        <p:nvSpPr>
          <p:cNvPr id="10" name="圆角矩形 9"/>
          <p:cNvSpPr/>
          <p:nvPr/>
        </p:nvSpPr>
        <p:spPr>
          <a:xfrm>
            <a:off x="1699853" y="2739525"/>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1" name="椭圆 10"/>
          <p:cNvSpPr/>
          <p:nvPr/>
        </p:nvSpPr>
        <p:spPr>
          <a:xfrm>
            <a:off x="6860425" y="273952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12" name="圆角矩形 11"/>
          <p:cNvSpPr/>
          <p:nvPr/>
        </p:nvSpPr>
        <p:spPr>
          <a:xfrm>
            <a:off x="4214330" y="1705803"/>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纹理</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3" name="椭圆 12"/>
          <p:cNvSpPr/>
          <p:nvPr/>
        </p:nvSpPr>
        <p:spPr>
          <a:xfrm>
            <a:off x="2973992" y="381311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14" name="椭圆 13"/>
          <p:cNvSpPr/>
          <p:nvPr/>
        </p:nvSpPr>
        <p:spPr>
          <a:xfrm>
            <a:off x="425714" y="381311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15" name="直接连接符 14"/>
          <p:cNvCxnSpPr>
            <a:endCxn id="14" idx="0"/>
          </p:cNvCxnSpPr>
          <p:nvPr/>
        </p:nvCxnSpPr>
        <p:spPr>
          <a:xfrm flipH="1">
            <a:off x="965714" y="3171525"/>
            <a:ext cx="1056139" cy="641590"/>
          </a:xfrm>
          <a:prstGeom prst="line">
            <a:avLst/>
          </a:prstGeom>
        </p:spPr>
        <p:style>
          <a:lnRef idx="1">
            <a:schemeClr val="dk1"/>
          </a:lnRef>
          <a:fillRef idx="0">
            <a:schemeClr val="dk1"/>
          </a:fillRef>
          <a:effectRef idx="0">
            <a:schemeClr val="dk1"/>
          </a:effectRef>
          <a:fontRef idx="minor">
            <a:schemeClr val="tx1"/>
          </a:fontRef>
        </p:style>
      </p:cxnSp>
      <p:cxnSp>
        <p:nvCxnSpPr>
          <p:cNvPr id="16" name="直接连接符 15"/>
          <p:cNvCxnSpPr>
            <a:endCxn id="13" idx="0"/>
          </p:cNvCxnSpPr>
          <p:nvPr/>
        </p:nvCxnSpPr>
        <p:spPr>
          <a:xfrm>
            <a:off x="2461419" y="3171525"/>
            <a:ext cx="1052573" cy="641590"/>
          </a:xfrm>
          <a:prstGeom prst="line">
            <a:avLst/>
          </a:prstGeom>
        </p:spPr>
        <p:style>
          <a:lnRef idx="1">
            <a:schemeClr val="dk1"/>
          </a:lnRef>
          <a:fillRef idx="0">
            <a:schemeClr val="dk1"/>
          </a:fillRef>
          <a:effectRef idx="0">
            <a:schemeClr val="dk1"/>
          </a:effectRef>
          <a:fontRef idx="minor">
            <a:schemeClr val="tx1"/>
          </a:fontRef>
        </p:style>
      </p:cxnSp>
      <p:cxnSp>
        <p:nvCxnSpPr>
          <p:cNvPr id="17" name="直接连接符 16"/>
          <p:cNvCxnSpPr>
            <a:stCxn id="10" idx="2"/>
            <a:endCxn id="30" idx="0"/>
          </p:cNvCxnSpPr>
          <p:nvPr/>
        </p:nvCxnSpPr>
        <p:spPr>
          <a:xfrm>
            <a:off x="2239853" y="3171525"/>
            <a:ext cx="0" cy="641590"/>
          </a:xfrm>
          <a:prstGeom prst="line">
            <a:avLst/>
          </a:prstGeom>
        </p:spPr>
        <p:style>
          <a:lnRef idx="1">
            <a:schemeClr val="dk1"/>
          </a:lnRef>
          <a:fillRef idx="0">
            <a:schemeClr val="dk1"/>
          </a:fillRef>
          <a:effectRef idx="0">
            <a:schemeClr val="dk1"/>
          </a:effectRef>
          <a:fontRef idx="minor">
            <a:schemeClr val="tx1"/>
          </a:fontRef>
        </p:style>
      </p:cxnSp>
      <p:sp>
        <p:nvSpPr>
          <p:cNvPr id="18" name="文本框 37"/>
          <p:cNvSpPr txBox="1"/>
          <p:nvPr/>
        </p:nvSpPr>
        <p:spPr>
          <a:xfrm>
            <a:off x="791311" y="3291283"/>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sp>
        <p:nvSpPr>
          <p:cNvPr id="19" name="文本框 38"/>
          <p:cNvSpPr txBox="1"/>
          <p:nvPr/>
        </p:nvSpPr>
        <p:spPr>
          <a:xfrm>
            <a:off x="2177722" y="3291283"/>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20" name="文本框 39"/>
          <p:cNvSpPr txBox="1"/>
          <p:nvPr/>
        </p:nvSpPr>
        <p:spPr>
          <a:xfrm>
            <a:off x="3156208" y="3291283"/>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grpSp>
        <p:nvGrpSpPr>
          <p:cNvPr id="21" name="组合 20"/>
          <p:cNvGrpSpPr/>
          <p:nvPr/>
        </p:nvGrpSpPr>
        <p:grpSpPr>
          <a:xfrm>
            <a:off x="4614939" y="3813115"/>
            <a:ext cx="2286066" cy="432000"/>
            <a:chOff x="5861816" y="2353958"/>
            <a:chExt cx="2286066" cy="432000"/>
          </a:xfrm>
        </p:grpSpPr>
        <p:sp>
          <p:nvSpPr>
            <p:cNvPr id="22" name="椭圆 21"/>
            <p:cNvSpPr/>
            <p:nvPr/>
          </p:nvSpPr>
          <p:spPr>
            <a:xfrm>
              <a:off x="5861816" y="235395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23" name="椭圆 22"/>
            <p:cNvSpPr/>
            <p:nvPr/>
          </p:nvSpPr>
          <p:spPr>
            <a:xfrm>
              <a:off x="7067882" y="235395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grpSp>
      <p:cxnSp>
        <p:nvCxnSpPr>
          <p:cNvPr id="24" name="直接连接符 23"/>
          <p:cNvCxnSpPr>
            <a:endCxn id="22" idx="0"/>
          </p:cNvCxnSpPr>
          <p:nvPr/>
        </p:nvCxnSpPr>
        <p:spPr>
          <a:xfrm flipH="1">
            <a:off x="5154939" y="3092634"/>
            <a:ext cx="431813" cy="720481"/>
          </a:xfrm>
          <a:prstGeom prst="line">
            <a:avLst/>
          </a:prstGeom>
        </p:spPr>
        <p:style>
          <a:lnRef idx="1">
            <a:schemeClr val="dk1"/>
          </a:lnRef>
          <a:fillRef idx="0">
            <a:schemeClr val="dk1"/>
          </a:fillRef>
          <a:effectRef idx="0">
            <a:schemeClr val="dk1"/>
          </a:effectRef>
          <a:fontRef idx="minor">
            <a:schemeClr val="tx1"/>
          </a:fontRef>
        </p:style>
      </p:cxnSp>
      <p:cxnSp>
        <p:nvCxnSpPr>
          <p:cNvPr id="25" name="直接连接符 24"/>
          <p:cNvCxnSpPr>
            <a:endCxn id="23" idx="0"/>
          </p:cNvCxnSpPr>
          <p:nvPr/>
        </p:nvCxnSpPr>
        <p:spPr>
          <a:xfrm>
            <a:off x="5875565" y="3092634"/>
            <a:ext cx="485440" cy="720481"/>
          </a:xfrm>
          <a:prstGeom prst="line">
            <a:avLst/>
          </a:prstGeom>
        </p:spPr>
        <p:style>
          <a:lnRef idx="1">
            <a:schemeClr val="dk1"/>
          </a:lnRef>
          <a:fillRef idx="0">
            <a:schemeClr val="dk1"/>
          </a:fillRef>
          <a:effectRef idx="0">
            <a:schemeClr val="dk1"/>
          </a:effectRef>
          <a:fontRef idx="minor">
            <a:schemeClr val="tx1"/>
          </a:fontRef>
        </p:style>
      </p:cxnSp>
      <p:sp>
        <p:nvSpPr>
          <p:cNvPr id="26" name="椭圆 25"/>
          <p:cNvSpPr/>
          <p:nvPr/>
        </p:nvSpPr>
        <p:spPr>
          <a:xfrm>
            <a:off x="412216" y="488670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27" name="椭圆 26"/>
          <p:cNvSpPr/>
          <p:nvPr/>
        </p:nvSpPr>
        <p:spPr>
          <a:xfrm>
            <a:off x="2973992" y="488670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28" name="直接连接符 27"/>
          <p:cNvCxnSpPr>
            <a:endCxn id="26" idx="0"/>
          </p:cNvCxnSpPr>
          <p:nvPr/>
        </p:nvCxnSpPr>
        <p:spPr>
          <a:xfrm flipH="1">
            <a:off x="952216" y="4092615"/>
            <a:ext cx="1207634" cy="794090"/>
          </a:xfrm>
          <a:prstGeom prst="line">
            <a:avLst/>
          </a:prstGeom>
        </p:spPr>
        <p:style>
          <a:lnRef idx="1">
            <a:schemeClr val="dk1"/>
          </a:lnRef>
          <a:fillRef idx="0">
            <a:schemeClr val="dk1"/>
          </a:fillRef>
          <a:effectRef idx="0">
            <a:schemeClr val="dk1"/>
          </a:effectRef>
          <a:fontRef idx="minor">
            <a:schemeClr val="tx1"/>
          </a:fontRef>
        </p:style>
      </p:cxnSp>
      <p:cxnSp>
        <p:nvCxnSpPr>
          <p:cNvPr id="29" name="直接连接符 28"/>
          <p:cNvCxnSpPr>
            <a:endCxn id="27" idx="0"/>
          </p:cNvCxnSpPr>
          <p:nvPr/>
        </p:nvCxnSpPr>
        <p:spPr>
          <a:xfrm>
            <a:off x="2353180" y="4165119"/>
            <a:ext cx="1160812" cy="721586"/>
          </a:xfrm>
          <a:prstGeom prst="line">
            <a:avLst/>
          </a:prstGeom>
        </p:spPr>
        <p:style>
          <a:lnRef idx="1">
            <a:schemeClr val="dk1"/>
          </a:lnRef>
          <a:fillRef idx="0">
            <a:schemeClr val="dk1"/>
          </a:fillRef>
          <a:effectRef idx="0">
            <a:schemeClr val="dk1"/>
          </a:effectRef>
          <a:fontRef idx="minor">
            <a:schemeClr val="tx1"/>
          </a:fontRef>
        </p:style>
      </p:cxnSp>
      <p:sp>
        <p:nvSpPr>
          <p:cNvPr id="30" name="圆角矩形 29"/>
          <p:cNvSpPr/>
          <p:nvPr/>
        </p:nvSpPr>
        <p:spPr>
          <a:xfrm>
            <a:off x="1699853" y="3813115"/>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31" name="文本框 60"/>
          <p:cNvSpPr txBox="1"/>
          <p:nvPr/>
        </p:nvSpPr>
        <p:spPr>
          <a:xfrm>
            <a:off x="770849" y="4339949"/>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cxnSp>
        <p:nvCxnSpPr>
          <p:cNvPr id="32" name="直接连接符 31"/>
          <p:cNvCxnSpPr>
            <a:stCxn id="30" idx="2"/>
            <a:endCxn id="39" idx="0"/>
          </p:cNvCxnSpPr>
          <p:nvPr/>
        </p:nvCxnSpPr>
        <p:spPr>
          <a:xfrm>
            <a:off x="2239853" y="4245115"/>
            <a:ext cx="1016" cy="641590"/>
          </a:xfrm>
          <a:prstGeom prst="line">
            <a:avLst/>
          </a:prstGeom>
        </p:spPr>
        <p:style>
          <a:lnRef idx="1">
            <a:schemeClr val="dk1"/>
          </a:lnRef>
          <a:fillRef idx="0">
            <a:schemeClr val="dk1"/>
          </a:fillRef>
          <a:effectRef idx="0">
            <a:schemeClr val="dk1"/>
          </a:effectRef>
          <a:fontRef idx="minor">
            <a:schemeClr val="tx1"/>
          </a:fontRef>
        </p:style>
      </p:cxnSp>
      <p:sp>
        <p:nvSpPr>
          <p:cNvPr id="33" name="文本框 64"/>
          <p:cNvSpPr txBox="1"/>
          <p:nvPr/>
        </p:nvSpPr>
        <p:spPr>
          <a:xfrm>
            <a:off x="2160868" y="4345030"/>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sp>
        <p:nvSpPr>
          <p:cNvPr id="34" name="文本框 65"/>
          <p:cNvSpPr txBox="1"/>
          <p:nvPr/>
        </p:nvSpPr>
        <p:spPr>
          <a:xfrm>
            <a:off x="3016143" y="4339949"/>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5" name="椭圆 34"/>
          <p:cNvSpPr/>
          <p:nvPr/>
        </p:nvSpPr>
        <p:spPr>
          <a:xfrm>
            <a:off x="1060611" y="5779671"/>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36" name="椭圆 35"/>
          <p:cNvSpPr/>
          <p:nvPr/>
        </p:nvSpPr>
        <p:spPr>
          <a:xfrm>
            <a:off x="2311833" y="5779671"/>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cxnSp>
        <p:nvCxnSpPr>
          <p:cNvPr id="37" name="直接连接符 36"/>
          <p:cNvCxnSpPr>
            <a:endCxn id="35" idx="0"/>
          </p:cNvCxnSpPr>
          <p:nvPr/>
        </p:nvCxnSpPr>
        <p:spPr>
          <a:xfrm flipH="1">
            <a:off x="1600611" y="5166205"/>
            <a:ext cx="577111" cy="613466"/>
          </a:xfrm>
          <a:prstGeom prst="line">
            <a:avLst/>
          </a:prstGeom>
        </p:spPr>
        <p:style>
          <a:lnRef idx="1">
            <a:schemeClr val="dk1"/>
          </a:lnRef>
          <a:fillRef idx="0">
            <a:schemeClr val="dk1"/>
          </a:fillRef>
          <a:effectRef idx="0">
            <a:schemeClr val="dk1"/>
          </a:effectRef>
          <a:fontRef idx="minor">
            <a:schemeClr val="tx1"/>
          </a:fontRef>
        </p:style>
      </p:cxnSp>
      <p:cxnSp>
        <p:nvCxnSpPr>
          <p:cNvPr id="38" name="直接连接符 37"/>
          <p:cNvCxnSpPr>
            <a:endCxn id="36" idx="0"/>
          </p:cNvCxnSpPr>
          <p:nvPr/>
        </p:nvCxnSpPr>
        <p:spPr>
          <a:xfrm>
            <a:off x="2217977" y="5166205"/>
            <a:ext cx="633856" cy="613466"/>
          </a:xfrm>
          <a:prstGeom prst="line">
            <a:avLst/>
          </a:prstGeom>
        </p:spPr>
        <p:style>
          <a:lnRef idx="1">
            <a:schemeClr val="dk1"/>
          </a:lnRef>
          <a:fillRef idx="0">
            <a:schemeClr val="dk1"/>
          </a:fillRef>
          <a:effectRef idx="0">
            <a:schemeClr val="dk1"/>
          </a:effectRef>
          <a:fontRef idx="minor">
            <a:schemeClr val="tx1"/>
          </a:fontRef>
        </p:style>
      </p:cxnSp>
      <p:sp>
        <p:nvSpPr>
          <p:cNvPr id="39" name="圆角矩形 38"/>
          <p:cNvSpPr/>
          <p:nvPr/>
        </p:nvSpPr>
        <p:spPr>
          <a:xfrm>
            <a:off x="1700869" y="4886705"/>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触感</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40" name="文本框 77"/>
          <p:cNvSpPr txBox="1"/>
          <p:nvPr/>
        </p:nvSpPr>
        <p:spPr>
          <a:xfrm>
            <a:off x="1132545" y="536452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硬滑</a:t>
            </a:r>
            <a:endParaRPr lang="zh-CN" altLang="en-US" dirty="0">
              <a:latin typeface="楷体" panose="02010609060101010101" pitchFamily="49" charset="-122"/>
              <a:ea typeface="楷体" panose="02010609060101010101" pitchFamily="49" charset="-122"/>
            </a:endParaRPr>
          </a:p>
        </p:txBody>
      </p:sp>
      <p:sp>
        <p:nvSpPr>
          <p:cNvPr id="41" name="文本框 78"/>
          <p:cNvSpPr txBox="1"/>
          <p:nvPr/>
        </p:nvSpPr>
        <p:spPr>
          <a:xfrm>
            <a:off x="2704340" y="5366280"/>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软粘</a:t>
            </a:r>
            <a:endParaRPr lang="zh-CN" altLang="en-US" dirty="0">
              <a:latin typeface="楷体" panose="02010609060101010101" pitchFamily="49" charset="-122"/>
              <a:ea typeface="楷体" panose="02010609060101010101" pitchFamily="49" charset="-122"/>
            </a:endParaRPr>
          </a:p>
        </p:txBody>
      </p:sp>
      <p:sp>
        <p:nvSpPr>
          <p:cNvPr id="42" name="圆角矩形 41"/>
          <p:cNvSpPr/>
          <p:nvPr/>
        </p:nvSpPr>
        <p:spPr>
          <a:xfrm>
            <a:off x="5156325" y="27329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触感</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43" name="文本框 40"/>
          <p:cNvSpPr txBox="1"/>
          <p:nvPr/>
        </p:nvSpPr>
        <p:spPr>
          <a:xfrm>
            <a:off x="4727795" y="3291283"/>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硬滑</a:t>
            </a:r>
            <a:endParaRPr lang="zh-CN" altLang="en-US" dirty="0">
              <a:latin typeface="楷体" panose="02010609060101010101" pitchFamily="49" charset="-122"/>
              <a:ea typeface="楷体" panose="02010609060101010101" pitchFamily="49" charset="-122"/>
            </a:endParaRPr>
          </a:p>
        </p:txBody>
      </p:sp>
      <p:sp>
        <p:nvSpPr>
          <p:cNvPr id="44" name="文本框 42"/>
          <p:cNvSpPr txBox="1"/>
          <p:nvPr/>
        </p:nvSpPr>
        <p:spPr>
          <a:xfrm>
            <a:off x="6229189" y="329812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软粘</a:t>
            </a:r>
            <a:endParaRPr lang="zh-CN" altLang="en-US" dirty="0">
              <a:latin typeface="楷体" panose="02010609060101010101" pitchFamily="49" charset="-122"/>
              <a:ea typeface="楷体" panose="02010609060101010101"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存在的问题</a:t>
            </a:r>
            <a:endParaRPr lang="zh-CN" altLang="en-US" dirty="0"/>
          </a:p>
        </p:txBody>
      </p:sp>
      <p:sp>
        <p:nvSpPr>
          <p:cNvPr id="4" name="内容占位符 3"/>
          <p:cNvSpPr>
            <a:spLocks noGrp="1"/>
          </p:cNvSpPr>
          <p:nvPr>
            <p:ph sz="quarter" idx="14"/>
          </p:nvPr>
        </p:nvSpPr>
        <p:spPr/>
        <p:txBody>
          <a:bodyPr/>
          <a:lstStyle/>
          <a:p>
            <a:r>
              <a:rPr lang="zh-CN" altLang="en-US" dirty="0"/>
              <a:t>若把“编号”也作为一个候选划分属性，则其信息增益一般远大于其他属性。显然，这样的决策树不具有泛化能力，无法对新样本进行有效预测</a:t>
            </a:r>
            <a:endParaRPr lang="en-US" altLang="zh-CN" dirty="0"/>
          </a:p>
          <a:p>
            <a:endParaRPr lang="zh-CN" altLang="en-US" dirty="0"/>
          </a:p>
        </p:txBody>
      </p:sp>
      <p:sp>
        <p:nvSpPr>
          <p:cNvPr id="7" name="Rectangle 3"/>
          <p:cNvSpPr>
            <a:spLocks noChangeArrowheads="1"/>
          </p:cNvSpPr>
          <p:nvPr/>
        </p:nvSpPr>
        <p:spPr bwMode="auto">
          <a:xfrm>
            <a:off x="1733512" y="3560341"/>
            <a:ext cx="5683325" cy="66374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gn="ctr">
              <a:lnSpc>
                <a:spcPts val="3200"/>
              </a:lnSpc>
              <a:buNone/>
            </a:pPr>
            <a:r>
              <a:rPr lang="zh-CN" altLang="en-US" sz="2200" i="0" dirty="0">
                <a:latin typeface="幼圆" panose="02010509060101010101" pitchFamily="49" charset="-122"/>
                <a:ea typeface="幼圆" panose="02010509060101010101" pitchFamily="49" charset="-122"/>
              </a:rPr>
              <a:t>信息增益对</a:t>
            </a:r>
            <a:r>
              <a:rPr lang="zh-CN" altLang="en-US" sz="2200" dirty="0">
                <a:latin typeface="幼圆" panose="02010509060101010101" pitchFamily="49" charset="-122"/>
                <a:ea typeface="幼圆" panose="02010509060101010101" pitchFamily="49" charset="-122"/>
              </a:rPr>
              <a:t>可取值数目较多的属性有所偏好</a:t>
            </a:r>
            <a:endParaRPr lang="zh-CN" altLang="en-US" sz="2200" dirty="0">
              <a:latin typeface="幼圆" panose="02010509060101010101" pitchFamily="49" charset="-122"/>
              <a:ea typeface="幼圆" panose="02010509060101010101" pitchFamily="49" charset="-122"/>
            </a:endParaRPr>
          </a:p>
          <a:p>
            <a:pPr marL="0" indent="0" algn="ctr">
              <a:lnSpc>
                <a:spcPts val="3200"/>
              </a:lnSpc>
              <a:buNone/>
            </a:pPr>
            <a:endParaRPr lang="zh-CN" altLang="en-US" sz="2200" i="0" dirty="0">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增益率</a:t>
            </a:r>
            <a:endParaRPr lang="zh-CN" altLang="en-US" dirty="0"/>
          </a:p>
        </p:txBody>
      </p:sp>
      <p:sp>
        <p:nvSpPr>
          <p:cNvPr id="3" name="内容占位符 2"/>
          <p:cNvSpPr>
            <a:spLocks noGrp="1"/>
          </p:cNvSpPr>
          <p:nvPr>
            <p:ph idx="1"/>
          </p:nvPr>
        </p:nvSpPr>
        <p:spPr/>
        <p:txBody>
          <a:bodyPr/>
          <a:lstStyle/>
          <a:p>
            <a:r>
              <a:rPr lang="zh-CN" altLang="en-US" dirty="0"/>
              <a:t>增益率定义：</a:t>
            </a:r>
            <a:endParaRPr lang="en-US" altLang="zh-CN" dirty="0"/>
          </a:p>
          <a:p>
            <a:endParaRPr lang="en-US" altLang="zh-CN" dirty="0"/>
          </a:p>
          <a:p>
            <a:pPr marL="0" indent="0">
              <a:buNone/>
            </a:pPr>
            <a:r>
              <a:rPr lang="zh-CN" altLang="en-US" dirty="0"/>
              <a:t>    其中</a:t>
            </a:r>
            <a:endParaRPr lang="en-US" altLang="zh-CN" dirty="0"/>
          </a:p>
          <a:p>
            <a:pPr marL="0" indent="0">
              <a:buNone/>
            </a:pPr>
            <a:endParaRPr lang="en-US" altLang="zh-CN" dirty="0"/>
          </a:p>
          <a:p>
            <a:pPr marL="0" indent="0">
              <a:buNone/>
            </a:pPr>
            <a:endParaRPr lang="en-US" altLang="zh-CN" dirty="0"/>
          </a:p>
          <a:p>
            <a:pPr marL="0" indent="0">
              <a:buNone/>
            </a:pPr>
            <a:r>
              <a:rPr lang="zh-CN" altLang="en-US" dirty="0"/>
              <a:t>    称为属性  的“固有值”</a:t>
            </a:r>
            <a:r>
              <a:rPr lang="en-US" altLang="zh-CN" sz="2400" dirty="0"/>
              <a:t> </a:t>
            </a:r>
            <a:r>
              <a:rPr lang="en-US" altLang="zh-CN" sz="1600" dirty="0">
                <a:latin typeface="+mn-lt"/>
              </a:rPr>
              <a:t>[Quinlan, 1993] </a:t>
            </a:r>
            <a:r>
              <a:rPr lang="zh-CN" altLang="en-US" dirty="0"/>
              <a:t>，属性</a:t>
            </a:r>
            <a:r>
              <a:rPr lang="en-US" altLang="zh-CN" dirty="0"/>
              <a:t>  </a:t>
            </a:r>
            <a:r>
              <a:rPr lang="zh-CN" altLang="en-US" dirty="0"/>
              <a:t>的可能取值数目越多（即</a:t>
            </a:r>
            <a:r>
              <a:rPr lang="en-US" altLang="zh-CN" dirty="0"/>
              <a:t>  </a:t>
            </a:r>
            <a:r>
              <a:rPr lang="zh-CN" altLang="en-US" dirty="0"/>
              <a:t>越大），则   </a:t>
            </a:r>
            <a:r>
              <a:rPr lang="en-US" altLang="zh-CN" dirty="0"/>
              <a:t>    </a:t>
            </a:r>
            <a:r>
              <a:rPr lang="zh-CN" altLang="en-US" dirty="0"/>
              <a:t>的值通常就越大</a:t>
            </a:r>
            <a:endParaRPr lang="en-US" altLang="zh-CN" dirty="0"/>
          </a:p>
          <a:p>
            <a:r>
              <a:rPr lang="zh-CN" altLang="en-US" dirty="0"/>
              <a:t>存在的问题</a:t>
            </a:r>
            <a:endParaRPr lang="en-US" altLang="zh-CN" dirty="0"/>
          </a:p>
          <a:p>
            <a:pPr marL="0" indent="0">
              <a:buNone/>
            </a:pPr>
            <a:r>
              <a:rPr lang="en-US" altLang="zh-CN" dirty="0"/>
              <a:t>	</a:t>
            </a:r>
            <a:endParaRPr lang="en-US" altLang="zh-CN" dirty="0"/>
          </a:p>
          <a:p>
            <a:pPr marL="0" indent="0">
              <a:buNone/>
            </a:pPr>
            <a:endParaRPr lang="en-US" altLang="zh-CN" dirty="0"/>
          </a:p>
          <a:p>
            <a:r>
              <a:rPr lang="en-US" altLang="zh-CN" dirty="0"/>
              <a:t>C4.5</a:t>
            </a:r>
            <a:r>
              <a:rPr lang="en-US" altLang="zh-CN" sz="2400" dirty="0"/>
              <a:t> </a:t>
            </a:r>
            <a:r>
              <a:rPr lang="en-US" altLang="zh-CN" sz="1600" dirty="0"/>
              <a:t>[Quinlan, 1993]</a:t>
            </a:r>
            <a:r>
              <a:rPr lang="zh-CN" altLang="en-US" dirty="0"/>
              <a:t>使用了一个启发式：先从候选划分属性中找出信息增益高于平均水平的属性，再从中选取增益率最高的</a:t>
            </a:r>
            <a:endParaRPr lang="en-US" altLang="zh-CN" dirty="0"/>
          </a:p>
        </p:txBody>
      </p:sp>
      <p:graphicFrame>
        <p:nvGraphicFramePr>
          <p:cNvPr id="4" name="对象 3"/>
          <p:cNvGraphicFramePr>
            <a:graphicFrameLocks noChangeAspect="1"/>
          </p:cNvGraphicFramePr>
          <p:nvPr/>
        </p:nvGraphicFramePr>
        <p:xfrm>
          <a:off x="2768600" y="1582738"/>
          <a:ext cx="3933825" cy="555625"/>
        </p:xfrm>
        <a:graphic>
          <a:graphicData uri="http://schemas.openxmlformats.org/presentationml/2006/ole">
            <mc:AlternateContent xmlns:mc="http://schemas.openxmlformats.org/markup-compatibility/2006">
              <mc:Choice xmlns:v="urn:schemas-microsoft-com:vml" Requires="v">
                <p:oleObj spid="_x0000_s5" name="Formula" r:id="rId1" imgW="13315950" imgH="1876425" progId="Equation.Ribbit">
                  <p:embed/>
                </p:oleObj>
              </mc:Choice>
              <mc:Fallback>
                <p:oleObj name="Formula" r:id="rId1" imgW="13315950" imgH="1876425" progId="Equation.Ribbit">
                  <p:embed/>
                  <p:pic>
                    <p:nvPicPr>
                      <p:cNvPr id="0" name="图片 4"/>
                      <p:cNvPicPr/>
                      <p:nvPr/>
                    </p:nvPicPr>
                    <p:blipFill>
                      <a:blip r:embed="rId2"/>
                      <a:stretch>
                        <a:fillRect/>
                      </a:stretch>
                    </p:blipFill>
                    <p:spPr>
                      <a:xfrm>
                        <a:off x="2768600" y="1582738"/>
                        <a:ext cx="3933825" cy="555625"/>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2952750" y="2430463"/>
          <a:ext cx="2968625" cy="750887"/>
        </p:xfrm>
        <a:graphic>
          <a:graphicData uri="http://schemas.openxmlformats.org/presentationml/2006/ole">
            <mc:AlternateContent xmlns:mc="http://schemas.openxmlformats.org/markup-compatibility/2006">
              <mc:Choice xmlns:v="urn:schemas-microsoft-com:vml" Requires="v">
                <p:oleObj spid="_x0000_s7" name="Formula" r:id="rId3" imgW="13716000" imgH="3467100" progId="Equation.Ribbit">
                  <p:embed/>
                </p:oleObj>
              </mc:Choice>
              <mc:Fallback>
                <p:oleObj name="Formula" r:id="rId3" imgW="13716000" imgH="3467100" progId="Equation.Ribbit">
                  <p:embed/>
                  <p:pic>
                    <p:nvPicPr>
                      <p:cNvPr id="0" name="图片 6"/>
                      <p:cNvPicPr/>
                      <p:nvPr/>
                    </p:nvPicPr>
                    <p:blipFill>
                      <a:blip r:embed="rId4"/>
                      <a:stretch>
                        <a:fillRect/>
                      </a:stretch>
                    </p:blipFill>
                    <p:spPr>
                      <a:xfrm>
                        <a:off x="2952750" y="2430463"/>
                        <a:ext cx="2968625" cy="750887"/>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1870075" y="3408363"/>
          <a:ext cx="173038" cy="277812"/>
        </p:xfrm>
        <a:graphic>
          <a:graphicData uri="http://schemas.openxmlformats.org/presentationml/2006/ole">
            <mc:AlternateContent xmlns:mc="http://schemas.openxmlformats.org/markup-compatibility/2006">
              <mc:Choice xmlns:v="urn:schemas-microsoft-com:vml" Requires="v">
                <p:oleObj spid="_x0000_s9" name="Formula" r:id="rId5" imgW="600075" imgH="971550" progId="Equation.Ribbit">
                  <p:embed/>
                </p:oleObj>
              </mc:Choice>
              <mc:Fallback>
                <p:oleObj name="Formula" r:id="rId5" imgW="600075" imgH="971550" progId="Equation.Ribbit">
                  <p:embed/>
                  <p:pic>
                    <p:nvPicPr>
                      <p:cNvPr id="0" name="图片 8"/>
                      <p:cNvPicPr/>
                      <p:nvPr/>
                    </p:nvPicPr>
                    <p:blipFill>
                      <a:blip r:embed="rId6"/>
                      <a:stretch>
                        <a:fillRect/>
                      </a:stretch>
                    </p:blipFill>
                    <p:spPr>
                      <a:xfrm>
                        <a:off x="1870075" y="3408363"/>
                        <a:ext cx="173038" cy="277812"/>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6045835" y="3404870"/>
          <a:ext cx="173038" cy="279400"/>
        </p:xfrm>
        <a:graphic>
          <a:graphicData uri="http://schemas.openxmlformats.org/presentationml/2006/ole">
            <mc:AlternateContent xmlns:mc="http://schemas.openxmlformats.org/markup-compatibility/2006">
              <mc:Choice xmlns:v="urn:schemas-microsoft-com:vml" Requires="v">
                <p:oleObj spid="_x0000_s11" name="Formula" r:id="rId7" imgW="600075" imgH="971550" progId="Equation.Ribbit">
                  <p:embed/>
                </p:oleObj>
              </mc:Choice>
              <mc:Fallback>
                <p:oleObj name="Formula" r:id="rId7" imgW="600075" imgH="971550" progId="Equation.Ribbit">
                  <p:embed/>
                  <p:pic>
                    <p:nvPicPr>
                      <p:cNvPr id="0" name="图片 10"/>
                      <p:cNvPicPr/>
                      <p:nvPr/>
                    </p:nvPicPr>
                    <p:blipFill>
                      <a:blip r:embed="rId6"/>
                      <a:stretch>
                        <a:fillRect/>
                      </a:stretch>
                    </p:blipFill>
                    <p:spPr>
                      <a:xfrm>
                        <a:off x="6045835" y="3404870"/>
                        <a:ext cx="173038" cy="279400"/>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905192" y="3691315"/>
          <a:ext cx="203157" cy="284420"/>
        </p:xfrm>
        <a:graphic>
          <a:graphicData uri="http://schemas.openxmlformats.org/presentationml/2006/ole">
            <mc:AlternateContent xmlns:mc="http://schemas.openxmlformats.org/markup-compatibility/2006">
              <mc:Choice xmlns:v="urn:schemas-microsoft-com:vml" Requires="v">
                <p:oleObj spid="_x0000_s13" name="Formula" r:id="rId8" imgW="895350" imgH="1247775" progId="Equation.Ribbit">
                  <p:embed/>
                </p:oleObj>
              </mc:Choice>
              <mc:Fallback>
                <p:oleObj name="Formula" r:id="rId8" imgW="895350" imgH="1247775" progId="Equation.Ribbit">
                  <p:embed/>
                  <p:pic>
                    <p:nvPicPr>
                      <p:cNvPr id="0" name="图片 12"/>
                      <p:cNvPicPr/>
                      <p:nvPr/>
                    </p:nvPicPr>
                    <p:blipFill>
                      <a:blip r:embed="rId9"/>
                      <a:stretch>
                        <a:fillRect/>
                      </a:stretch>
                    </p:blipFill>
                    <p:spPr>
                      <a:xfrm>
                        <a:off x="905192" y="3691315"/>
                        <a:ext cx="203157" cy="284420"/>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2549843" y="3682048"/>
          <a:ext cx="585787" cy="296862"/>
        </p:xfrm>
        <a:graphic>
          <a:graphicData uri="http://schemas.openxmlformats.org/presentationml/2006/ole">
            <mc:AlternateContent xmlns:mc="http://schemas.openxmlformats.org/markup-compatibility/2006">
              <mc:Choice xmlns:v="urn:schemas-microsoft-com:vml" Requires="v">
                <p:oleObj spid="_x0000_s15" name="Formula" r:id="rId10" imgW="2647950" imgH="1333500" progId="Equation.Ribbit">
                  <p:embed/>
                </p:oleObj>
              </mc:Choice>
              <mc:Fallback>
                <p:oleObj name="Formula" r:id="rId10" imgW="2647950" imgH="1333500" progId="Equation.Ribbit">
                  <p:embed/>
                  <p:pic>
                    <p:nvPicPr>
                      <p:cNvPr id="0" name="图片 14"/>
                      <p:cNvPicPr/>
                      <p:nvPr/>
                    </p:nvPicPr>
                    <p:blipFill>
                      <a:blip r:embed="rId11"/>
                      <a:stretch>
                        <a:fillRect/>
                      </a:stretch>
                    </p:blipFill>
                    <p:spPr>
                      <a:xfrm>
                        <a:off x="2549843" y="3682048"/>
                        <a:ext cx="585787" cy="296862"/>
                      </a:xfrm>
                      <a:prstGeom prst="rect">
                        <a:avLst/>
                      </a:prstGeom>
                    </p:spPr>
                  </p:pic>
                </p:oleObj>
              </mc:Fallback>
            </mc:AlternateContent>
          </a:graphicData>
        </a:graphic>
      </p:graphicFrame>
      <p:sp>
        <p:nvSpPr>
          <p:cNvPr id="16" name="Rectangle 3"/>
          <p:cNvSpPr>
            <a:spLocks noChangeArrowheads="1"/>
          </p:cNvSpPr>
          <p:nvPr/>
        </p:nvSpPr>
        <p:spPr bwMode="auto">
          <a:xfrm>
            <a:off x="1301576" y="4530772"/>
            <a:ext cx="6413538" cy="66374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buNone/>
            </a:pPr>
            <a:r>
              <a:rPr lang="zh-CN" altLang="en-US" sz="2400" dirty="0"/>
              <a:t>增益率准则对可取值数目较少的属性有所偏好</a:t>
            </a:r>
            <a:endParaRPr lang="en-US" altLang="zh-CN" sz="2400" dirty="0"/>
          </a:p>
          <a:p>
            <a:pPr marL="0" indent="0" algn="ctr">
              <a:lnSpc>
                <a:spcPts val="3200"/>
              </a:lnSpc>
              <a:buNone/>
            </a:pPr>
            <a:endParaRPr lang="zh-CN" altLang="en-US" sz="2200" i="0" dirty="0">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基尼指数</a:t>
            </a:r>
            <a:endParaRPr lang="zh-CN" altLang="en-US" dirty="0"/>
          </a:p>
        </p:txBody>
      </p:sp>
      <p:sp>
        <p:nvSpPr>
          <p:cNvPr id="3" name="内容占位符 2"/>
          <p:cNvSpPr>
            <a:spLocks noGrp="1"/>
          </p:cNvSpPr>
          <p:nvPr>
            <p:ph idx="1"/>
          </p:nvPr>
        </p:nvSpPr>
        <p:spPr/>
        <p:txBody>
          <a:bodyPr>
            <a:normAutofit/>
          </a:bodyPr>
          <a:lstStyle/>
          <a:p>
            <a:r>
              <a:rPr lang="zh-CN" altLang="en-US" dirty="0"/>
              <a:t>数据集  的纯度可用“基尼值”来度量</a:t>
            </a:r>
            <a:endParaRPr lang="en-US" altLang="zh-CN" dirty="0"/>
          </a:p>
          <a:p>
            <a:pPr marL="0" indent="0">
              <a:buNone/>
            </a:pPr>
            <a:r>
              <a:rPr lang="en-US" altLang="zh-CN" dirty="0"/>
              <a:t>	</a:t>
            </a:r>
            <a:endParaRPr lang="en-US" altLang="zh-CN" dirty="0"/>
          </a:p>
          <a:p>
            <a:endParaRPr lang="en-US" altLang="zh-CN" dirty="0"/>
          </a:p>
          <a:p>
            <a:endParaRPr lang="en-US" altLang="zh-CN" dirty="0"/>
          </a:p>
          <a:p>
            <a:pPr marL="0" indent="0">
              <a:buNone/>
            </a:pPr>
            <a:r>
              <a:rPr lang="en-US" altLang="zh-CN" dirty="0"/>
              <a:t>             </a:t>
            </a:r>
            <a:r>
              <a:rPr lang="zh-CN" altLang="en-US" dirty="0"/>
              <a:t>越小，数据集</a:t>
            </a:r>
            <a:r>
              <a:rPr lang="en-US" altLang="zh-CN" dirty="0"/>
              <a:t>  </a:t>
            </a:r>
            <a:r>
              <a:rPr lang="zh-CN" altLang="en-US" dirty="0"/>
              <a:t>的纯度越高</a:t>
            </a:r>
            <a:endParaRPr lang="en-US" altLang="zh-CN" dirty="0"/>
          </a:p>
          <a:p>
            <a:r>
              <a:rPr lang="zh-CN" altLang="en-US" dirty="0"/>
              <a:t>属性</a:t>
            </a:r>
            <a:r>
              <a:rPr lang="en-US" altLang="zh-CN" dirty="0"/>
              <a:t>  </a:t>
            </a:r>
            <a:r>
              <a:rPr lang="zh-CN" altLang="en-US" dirty="0"/>
              <a:t>的基尼指数定义为：</a:t>
            </a:r>
            <a:endParaRPr lang="en-US" altLang="zh-CN" dirty="0"/>
          </a:p>
          <a:p>
            <a:pPr marL="0" indent="0">
              <a:buNone/>
            </a:pPr>
            <a:endParaRPr lang="en-US" altLang="zh-CN" dirty="0"/>
          </a:p>
          <a:p>
            <a:r>
              <a:rPr lang="zh-CN" altLang="en-US" dirty="0"/>
              <a:t>应选择那个使划分后基尼指数最小的属性作为最优划分属性，即</a:t>
            </a:r>
            <a:endParaRPr lang="en-US" altLang="zh-CN" dirty="0"/>
          </a:p>
          <a:p>
            <a:endParaRPr lang="en-US" altLang="zh-CN" dirty="0"/>
          </a:p>
          <a:p>
            <a:endParaRPr lang="en-US" altLang="zh-CN" dirty="0"/>
          </a:p>
          <a:p>
            <a:r>
              <a:rPr lang="en-US" altLang="zh-CN" dirty="0"/>
              <a:t>CART</a:t>
            </a:r>
            <a:r>
              <a:rPr lang="en-US" altLang="zh-CN" sz="2000" dirty="0"/>
              <a:t> </a:t>
            </a:r>
            <a:r>
              <a:rPr lang="en-US" altLang="zh-CN" sz="1600" dirty="0"/>
              <a:t>[</a:t>
            </a:r>
            <a:r>
              <a:rPr lang="en-US" altLang="zh-CN" sz="1600" dirty="0" err="1"/>
              <a:t>Breiman</a:t>
            </a:r>
            <a:r>
              <a:rPr lang="en-US" altLang="zh-CN" sz="1600" dirty="0"/>
              <a:t> et al., 1984]</a:t>
            </a:r>
            <a:r>
              <a:rPr lang="zh-CN" altLang="en-US" dirty="0"/>
              <a:t>采用“基尼指数”来选择划分属性</a:t>
            </a:r>
            <a:endParaRPr lang="zh-CN" altLang="en-US" dirty="0"/>
          </a:p>
        </p:txBody>
      </p:sp>
      <p:graphicFrame>
        <p:nvGraphicFramePr>
          <p:cNvPr id="4" name="对象 3"/>
          <p:cNvGraphicFramePr>
            <a:graphicFrameLocks noChangeAspect="1"/>
          </p:cNvGraphicFramePr>
          <p:nvPr/>
        </p:nvGraphicFramePr>
        <p:xfrm>
          <a:off x="1073150" y="1693863"/>
          <a:ext cx="2481263" cy="808037"/>
        </p:xfrm>
        <a:graphic>
          <a:graphicData uri="http://schemas.openxmlformats.org/presentationml/2006/ole">
            <mc:AlternateContent xmlns:mc="http://schemas.openxmlformats.org/markup-compatibility/2006">
              <mc:Choice xmlns:v="urn:schemas-microsoft-com:vml" Requires="v">
                <p:oleObj spid="_x0000_s5" name="Formula" r:id="rId1" imgW="11677650" imgH="3800475" progId="Equation.Ribbit">
                  <p:embed/>
                </p:oleObj>
              </mc:Choice>
              <mc:Fallback>
                <p:oleObj name="Formula" r:id="rId1" imgW="11677650" imgH="3800475" progId="Equation.Ribbit">
                  <p:embed/>
                  <p:pic>
                    <p:nvPicPr>
                      <p:cNvPr id="0" name="图片 4"/>
                      <p:cNvPicPr/>
                      <p:nvPr/>
                    </p:nvPicPr>
                    <p:blipFill>
                      <a:blip r:embed="rId2"/>
                      <a:stretch>
                        <a:fillRect/>
                      </a:stretch>
                    </p:blipFill>
                    <p:spPr>
                      <a:xfrm>
                        <a:off x="1073150" y="1693863"/>
                        <a:ext cx="2481263" cy="808037"/>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3749675" y="1693863"/>
          <a:ext cx="1341438" cy="809625"/>
        </p:xfrm>
        <a:graphic>
          <a:graphicData uri="http://schemas.openxmlformats.org/presentationml/2006/ole">
            <mc:AlternateContent xmlns:mc="http://schemas.openxmlformats.org/markup-compatibility/2006">
              <mc:Choice xmlns:v="urn:schemas-microsoft-com:vml" Requires="v">
                <p:oleObj spid="_x0000_s7" name="Formula" r:id="rId3" imgW="5962650" imgH="3600450" progId="Equation.Ribbit">
                  <p:embed/>
                </p:oleObj>
              </mc:Choice>
              <mc:Fallback>
                <p:oleObj name="Formula" r:id="rId3" imgW="5962650" imgH="3600450" progId="Equation.Ribbit">
                  <p:embed/>
                  <p:pic>
                    <p:nvPicPr>
                      <p:cNvPr id="0" name="图片 6"/>
                      <p:cNvPicPr/>
                      <p:nvPr/>
                    </p:nvPicPr>
                    <p:blipFill>
                      <a:blip r:embed="rId4"/>
                      <a:stretch>
                        <a:fillRect/>
                      </a:stretch>
                    </p:blipFill>
                    <p:spPr>
                      <a:xfrm>
                        <a:off x="3749675" y="1693863"/>
                        <a:ext cx="1341438" cy="809625"/>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2273300" y="3670300"/>
          <a:ext cx="4949825" cy="501650"/>
        </p:xfrm>
        <a:graphic>
          <a:graphicData uri="http://schemas.openxmlformats.org/presentationml/2006/ole">
            <mc:AlternateContent xmlns:mc="http://schemas.openxmlformats.org/markup-compatibility/2006">
              <mc:Choice xmlns:v="urn:schemas-microsoft-com:vml" Requires="v">
                <p:oleObj spid="_x0000_s9" name="Formula" r:id="rId5" imgW="18564225" imgH="1876425" progId="Equation.Ribbit">
                  <p:embed/>
                </p:oleObj>
              </mc:Choice>
              <mc:Fallback>
                <p:oleObj name="Formula" r:id="rId5" imgW="18564225" imgH="1876425" progId="Equation.Ribbit">
                  <p:embed/>
                  <p:pic>
                    <p:nvPicPr>
                      <p:cNvPr id="0" name="图片 8"/>
                      <p:cNvPicPr/>
                      <p:nvPr/>
                    </p:nvPicPr>
                    <p:blipFill>
                      <a:blip r:embed="rId6"/>
                      <a:stretch>
                        <a:fillRect/>
                      </a:stretch>
                    </p:blipFill>
                    <p:spPr>
                      <a:xfrm>
                        <a:off x="2273300" y="3670300"/>
                        <a:ext cx="4949825" cy="501650"/>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2851150" y="4714875"/>
          <a:ext cx="3844925" cy="536575"/>
        </p:xfrm>
        <a:graphic>
          <a:graphicData uri="http://schemas.openxmlformats.org/presentationml/2006/ole">
            <mc:AlternateContent xmlns:mc="http://schemas.openxmlformats.org/markup-compatibility/2006">
              <mc:Choice xmlns:v="urn:schemas-microsoft-com:vml" Requires="v">
                <p:oleObj spid="_x0000_s11" name="Formula" r:id="rId7" imgW="14325600" imgH="1990725" progId="Equation.Ribbit">
                  <p:embed/>
                </p:oleObj>
              </mc:Choice>
              <mc:Fallback>
                <p:oleObj name="Formula" r:id="rId7" imgW="14325600" imgH="1990725" progId="Equation.Ribbit">
                  <p:embed/>
                  <p:pic>
                    <p:nvPicPr>
                      <p:cNvPr id="0" name="图片 10"/>
                      <p:cNvPicPr/>
                      <p:nvPr/>
                    </p:nvPicPr>
                    <p:blipFill>
                      <a:blip r:embed="rId8"/>
                      <a:stretch>
                        <a:fillRect/>
                      </a:stretch>
                    </p:blipFill>
                    <p:spPr>
                      <a:xfrm>
                        <a:off x="2851150" y="4714875"/>
                        <a:ext cx="3844925" cy="536575"/>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754063" y="2949575"/>
          <a:ext cx="828675" cy="284163"/>
        </p:xfrm>
        <a:graphic>
          <a:graphicData uri="http://schemas.openxmlformats.org/presentationml/2006/ole">
            <mc:AlternateContent xmlns:mc="http://schemas.openxmlformats.org/markup-compatibility/2006">
              <mc:Choice xmlns:v="urn:schemas-microsoft-com:vml" Requires="v">
                <p:oleObj spid="_x0000_s13" name="Formula" r:id="rId9" imgW="3867150" imgH="1333500" progId="Equation.Ribbit">
                  <p:embed/>
                </p:oleObj>
              </mc:Choice>
              <mc:Fallback>
                <p:oleObj name="Formula" r:id="rId9" imgW="3867150" imgH="1333500" progId="Equation.Ribbit">
                  <p:embed/>
                  <p:pic>
                    <p:nvPicPr>
                      <p:cNvPr id="0" name="图片 12"/>
                      <p:cNvPicPr/>
                      <p:nvPr/>
                    </p:nvPicPr>
                    <p:blipFill>
                      <a:blip r:embed="rId10"/>
                      <a:stretch>
                        <a:fillRect/>
                      </a:stretch>
                    </p:blipFill>
                    <p:spPr>
                      <a:xfrm>
                        <a:off x="754063" y="2949575"/>
                        <a:ext cx="828675" cy="284163"/>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1546583" y="1247775"/>
          <a:ext cx="200025" cy="268288"/>
        </p:xfrm>
        <a:graphic>
          <a:graphicData uri="http://schemas.openxmlformats.org/presentationml/2006/ole">
            <mc:AlternateContent xmlns:mc="http://schemas.openxmlformats.org/markup-compatibility/2006">
              <mc:Choice xmlns:v="urn:schemas-microsoft-com:vml" Requires="v">
                <p:oleObj spid="_x0000_s15" name="Formula" r:id="rId11" imgW="933450" imgH="1247775" progId="Equation.Ribbit">
                  <p:embed/>
                </p:oleObj>
              </mc:Choice>
              <mc:Fallback>
                <p:oleObj name="Formula" r:id="rId11" imgW="933450" imgH="1247775" progId="Equation.Ribbit">
                  <p:embed/>
                  <p:pic>
                    <p:nvPicPr>
                      <p:cNvPr id="0" name="图片 14"/>
                      <p:cNvPicPr/>
                      <p:nvPr/>
                    </p:nvPicPr>
                    <p:blipFill>
                      <a:blip r:embed="rId12"/>
                      <a:stretch>
                        <a:fillRect/>
                      </a:stretch>
                    </p:blipFill>
                    <p:spPr>
                      <a:xfrm>
                        <a:off x="1546583" y="1247775"/>
                        <a:ext cx="200025" cy="268288"/>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3291246" y="2965450"/>
          <a:ext cx="200025" cy="268288"/>
        </p:xfrm>
        <a:graphic>
          <a:graphicData uri="http://schemas.openxmlformats.org/presentationml/2006/ole">
            <mc:AlternateContent xmlns:mc="http://schemas.openxmlformats.org/markup-compatibility/2006">
              <mc:Choice xmlns:v="urn:schemas-microsoft-com:vml" Requires="v">
                <p:oleObj spid="_x0000_s17" name="Formula" r:id="rId13" imgW="933450" imgH="1247775" progId="Equation.Ribbit">
                  <p:embed/>
                </p:oleObj>
              </mc:Choice>
              <mc:Fallback>
                <p:oleObj name="Formula" r:id="rId13" imgW="933450" imgH="1247775" progId="Equation.Ribbit">
                  <p:embed/>
                  <p:pic>
                    <p:nvPicPr>
                      <p:cNvPr id="0" name="图片 16"/>
                      <p:cNvPicPr/>
                      <p:nvPr/>
                    </p:nvPicPr>
                    <p:blipFill>
                      <a:blip r:embed="rId12"/>
                      <a:stretch>
                        <a:fillRect/>
                      </a:stretch>
                    </p:blipFill>
                    <p:spPr>
                      <a:xfrm>
                        <a:off x="3291246" y="2965450"/>
                        <a:ext cx="200025" cy="268288"/>
                      </a:xfrm>
                      <a:prstGeom prst="rect">
                        <a:avLst/>
                      </a:prstGeom>
                    </p:spPr>
                  </p:pic>
                </p:oleObj>
              </mc:Fallback>
            </mc:AlternateContent>
          </a:graphicData>
        </a:graphic>
      </p:graphicFrame>
      <p:sp>
        <p:nvSpPr>
          <p:cNvPr id="18" name="Rectangle 3"/>
          <p:cNvSpPr>
            <a:spLocks noChangeArrowheads="1"/>
          </p:cNvSpPr>
          <p:nvPr/>
        </p:nvSpPr>
        <p:spPr bwMode="auto">
          <a:xfrm>
            <a:off x="5883557" y="1506681"/>
            <a:ext cx="2822011" cy="1231056"/>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nSpc>
                <a:spcPts val="3200"/>
              </a:lnSpc>
              <a:buNone/>
            </a:pPr>
            <a:r>
              <a:rPr lang="zh-CN" altLang="en-US" sz="2200" dirty="0">
                <a:latin typeface="幼圆" panose="02010509060101010101" pitchFamily="49" charset="-122"/>
                <a:ea typeface="幼圆" panose="02010509060101010101" pitchFamily="49" charset="-122"/>
              </a:rPr>
              <a:t>反映了从</a:t>
            </a:r>
            <a:r>
              <a:rPr lang="en-US" altLang="zh-CN" sz="2200" dirty="0">
                <a:latin typeface="幼圆" panose="02010509060101010101" pitchFamily="49" charset="-122"/>
                <a:ea typeface="幼圆" panose="02010509060101010101" pitchFamily="49" charset="-122"/>
              </a:rPr>
              <a:t>   </a:t>
            </a:r>
            <a:r>
              <a:rPr lang="zh-CN" altLang="en-US" sz="2200" dirty="0">
                <a:latin typeface="幼圆" panose="02010509060101010101" pitchFamily="49" charset="-122"/>
                <a:ea typeface="幼圆" panose="02010509060101010101" pitchFamily="49" charset="-122"/>
              </a:rPr>
              <a:t>中随机抽取两个样本，其类别标记不一致的概率</a:t>
            </a:r>
            <a:endParaRPr lang="zh-CN" altLang="en-US" sz="2200" i="0" dirty="0">
              <a:latin typeface="幼圆" panose="02010509060101010101" pitchFamily="49" charset="-122"/>
              <a:ea typeface="幼圆" panose="02010509060101010101" pitchFamily="49" charset="-122"/>
            </a:endParaRPr>
          </a:p>
        </p:txBody>
      </p:sp>
      <p:graphicFrame>
        <p:nvGraphicFramePr>
          <p:cNvPr id="19" name="对象 18"/>
          <p:cNvGraphicFramePr>
            <a:graphicFrameLocks noChangeAspect="1"/>
          </p:cNvGraphicFramePr>
          <p:nvPr/>
        </p:nvGraphicFramePr>
        <p:xfrm>
          <a:off x="7095808" y="1694180"/>
          <a:ext cx="198437" cy="271463"/>
        </p:xfrm>
        <a:graphic>
          <a:graphicData uri="http://schemas.openxmlformats.org/presentationml/2006/ole">
            <mc:AlternateContent xmlns:mc="http://schemas.openxmlformats.org/markup-compatibility/2006">
              <mc:Choice xmlns:v="urn:schemas-microsoft-com:vml" Requires="v">
                <p:oleObj spid="_x0000_s20" name="Formula" r:id="rId14" imgW="933450" imgH="1247775" progId="Equation.Ribbit">
                  <p:embed/>
                </p:oleObj>
              </mc:Choice>
              <mc:Fallback>
                <p:oleObj name="Formula" r:id="rId14" imgW="933450" imgH="1247775" progId="Equation.Ribbit">
                  <p:embed/>
                  <p:pic>
                    <p:nvPicPr>
                      <p:cNvPr id="0" name="图片 19"/>
                      <p:cNvPicPr/>
                      <p:nvPr/>
                    </p:nvPicPr>
                    <p:blipFill>
                      <a:blip r:embed="rId12"/>
                      <a:stretch>
                        <a:fillRect/>
                      </a:stretch>
                    </p:blipFill>
                    <p:spPr>
                      <a:xfrm>
                        <a:off x="7095808" y="1694180"/>
                        <a:ext cx="198437" cy="271463"/>
                      </a:xfrm>
                      <a:prstGeom prst="rect">
                        <a:avLst/>
                      </a:prstGeom>
                    </p:spPr>
                  </p:pic>
                </p:oleObj>
              </mc:Fallback>
            </mc:AlternateContent>
          </a:graphicData>
        </a:graphic>
      </p:graphicFrame>
      <p:graphicFrame>
        <p:nvGraphicFramePr>
          <p:cNvPr id="21" name="对象 20"/>
          <p:cNvGraphicFramePr>
            <a:graphicFrameLocks noChangeAspect="1"/>
          </p:cNvGraphicFramePr>
          <p:nvPr/>
        </p:nvGraphicFramePr>
        <p:xfrm>
          <a:off x="1252538" y="3379788"/>
          <a:ext cx="190500" cy="304800"/>
        </p:xfrm>
        <a:graphic>
          <a:graphicData uri="http://schemas.openxmlformats.org/presentationml/2006/ole">
            <mc:AlternateContent xmlns:mc="http://schemas.openxmlformats.org/markup-compatibility/2006">
              <mc:Choice xmlns:v="urn:schemas-microsoft-com:vml" Requires="v">
                <p:oleObj spid="_x0000_s22" name="Formula" r:id="rId15" imgW="600075" imgH="971550" progId="Equation.Ribbit">
                  <p:embed/>
                </p:oleObj>
              </mc:Choice>
              <mc:Fallback>
                <p:oleObj name="Formula" r:id="rId15" imgW="600075" imgH="971550" progId="Equation.Ribbit">
                  <p:embed/>
                  <p:pic>
                    <p:nvPicPr>
                      <p:cNvPr id="0" name="图片 21"/>
                      <p:cNvPicPr/>
                      <p:nvPr/>
                    </p:nvPicPr>
                    <p:blipFill>
                      <a:blip r:embed="rId16"/>
                      <a:stretch>
                        <a:fillRect/>
                      </a:stretch>
                    </p:blipFill>
                    <p:spPr>
                      <a:xfrm>
                        <a:off x="1252538" y="3379788"/>
                        <a:ext cx="190500" cy="304800"/>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大纲</a:t>
            </a:r>
            <a:endParaRPr lang="zh-CN" altLang="en-US" dirty="0"/>
          </a:p>
        </p:txBody>
      </p:sp>
      <p:sp>
        <p:nvSpPr>
          <p:cNvPr id="3" name="内容占位符 2"/>
          <p:cNvSpPr>
            <a:spLocks noGrp="1"/>
          </p:cNvSpPr>
          <p:nvPr>
            <p:ph idx="1"/>
          </p:nvPr>
        </p:nvSpPr>
        <p:spPr/>
        <p:txBody>
          <a:bodyPr/>
          <a:lstStyle/>
          <a:p>
            <a:r>
              <a:rPr lang="zh-CN" altLang="en-US" dirty="0">
                <a:solidFill>
                  <a:schemeClr val="bg1">
                    <a:lumMod val="85000"/>
                  </a:schemeClr>
                </a:solidFill>
              </a:rPr>
              <a:t>基本流程</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划分选择</a:t>
            </a:r>
            <a:endParaRPr lang="en-US" altLang="zh-CN" dirty="0">
              <a:solidFill>
                <a:schemeClr val="bg1">
                  <a:lumMod val="85000"/>
                </a:schemeClr>
              </a:solidFill>
            </a:endParaRPr>
          </a:p>
          <a:p>
            <a:pPr marL="0" indent="0">
              <a:buNone/>
            </a:pPr>
            <a:endParaRPr lang="en-US" altLang="zh-CN" dirty="0"/>
          </a:p>
          <a:p>
            <a:r>
              <a:rPr lang="zh-CN" altLang="en-US" dirty="0"/>
              <a:t>剪枝处理</a:t>
            </a:r>
            <a:endParaRPr lang="en-US" altLang="zh-CN" dirty="0"/>
          </a:p>
          <a:p>
            <a:endParaRPr lang="en-US" altLang="zh-CN" dirty="0"/>
          </a:p>
          <a:p>
            <a:r>
              <a:rPr lang="zh-CN" altLang="en-US" dirty="0">
                <a:solidFill>
                  <a:schemeClr val="bg1">
                    <a:lumMod val="85000"/>
                  </a:schemeClr>
                </a:solidFill>
              </a:rPr>
              <a:t>连续与缺失值</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多变量决策树</a:t>
            </a:r>
            <a:endParaRPr lang="en-US" altLang="zh-CN" dirty="0">
              <a:solidFill>
                <a:schemeClr val="bg1">
                  <a:lumMod val="85000"/>
                </a:schemeClr>
              </a:solidFill>
            </a:endParaRPr>
          </a:p>
          <a:p>
            <a:pPr marL="0" indent="0">
              <a:buNone/>
            </a:pPr>
            <a:endParaRPr lang="zh-CN" altLang="en-US" dirty="0"/>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2800" dirty="0">
                <a:latin typeface="+mj-ea"/>
                <a:ea typeface="+mj-ea"/>
              </a:rPr>
              <a:t>经验误差与过拟合</a:t>
            </a:r>
            <a:endParaRPr lang="zh-CN" altLang="en-US" sz="2800" dirty="0">
              <a:latin typeface="+mj-ea"/>
              <a:ea typeface="+mj-ea"/>
            </a:endParaRPr>
          </a:p>
        </p:txBody>
      </p:sp>
      <p:sp>
        <p:nvSpPr>
          <p:cNvPr id="7" name="内容占位符 2"/>
          <p:cNvSpPr>
            <a:spLocks noGrp="1"/>
          </p:cNvSpPr>
          <p:nvPr>
            <p:ph idx="4294967295"/>
          </p:nvPr>
        </p:nvSpPr>
        <p:spPr>
          <a:xfrm>
            <a:off x="527050" y="1916832"/>
            <a:ext cx="8616950" cy="3672408"/>
          </a:xfrm>
        </p:spPr>
        <p:txBody>
          <a:bodyPr>
            <a:normAutofit fontScale="92500" lnSpcReduction="20000"/>
          </a:bodyPr>
          <a:lstStyle/>
          <a:p>
            <a:pPr>
              <a:lnSpc>
                <a:spcPct val="120000"/>
              </a:lnSpc>
            </a:pPr>
            <a:r>
              <a:rPr lang="zh-CN" altLang="en-US" dirty="0">
                <a:solidFill>
                  <a:srgbClr val="023A91"/>
                </a:solidFill>
                <a:latin typeface="华文仿宋" panose="02010600040101010101" pitchFamily="2" charset="-122"/>
                <a:ea typeface="华文仿宋" panose="02010600040101010101" pitchFamily="2" charset="-122"/>
              </a:rPr>
              <a:t>过拟合</a:t>
            </a:r>
            <a:r>
              <a:rPr lang="en-US" altLang="zh-CN" dirty="0">
                <a:solidFill>
                  <a:srgbClr val="023A91"/>
                </a:solidFill>
                <a:latin typeface="华文仿宋" panose="02010600040101010101" pitchFamily="2" charset="-122"/>
                <a:ea typeface="华文仿宋" panose="02010600040101010101" pitchFamily="2" charset="-122"/>
              </a:rPr>
              <a:t>:</a:t>
            </a:r>
            <a:endParaRPr lang="en-US" altLang="zh-CN" dirty="0">
              <a:solidFill>
                <a:srgbClr val="023A91"/>
              </a:solidFill>
              <a:latin typeface="华文仿宋" panose="02010600040101010101" pitchFamily="2" charset="-122"/>
              <a:ea typeface="华文仿宋" panose="02010600040101010101" pitchFamily="2" charset="-122"/>
            </a:endParaRPr>
          </a:p>
          <a:p>
            <a:pPr marL="0" indent="0">
              <a:lnSpc>
                <a:spcPct val="120000"/>
              </a:lnSpc>
              <a:buNone/>
            </a:pPr>
            <a:r>
              <a:rPr lang="zh-CN" altLang="en-US" sz="1900" dirty="0">
                <a:latin typeface="华文仿宋" panose="02010600040101010101" pitchFamily="2" charset="-122"/>
                <a:ea typeface="华文仿宋" panose="02010600040101010101" pitchFamily="2" charset="-122"/>
              </a:rPr>
              <a:t>  学习器把训练样本学习的“太好”，将训练样本本身的特点当做所有样本 </a:t>
            </a:r>
            <a:endParaRPr lang="en-US" altLang="zh-CN" sz="1900" dirty="0">
              <a:latin typeface="华文仿宋" panose="02010600040101010101" pitchFamily="2" charset="-122"/>
              <a:ea typeface="华文仿宋" panose="02010600040101010101" pitchFamily="2" charset="-122"/>
            </a:endParaRPr>
          </a:p>
          <a:p>
            <a:pPr marL="0" indent="0">
              <a:lnSpc>
                <a:spcPct val="120000"/>
              </a:lnSpc>
              <a:buNone/>
            </a:pPr>
            <a:r>
              <a:rPr lang="en-US" altLang="zh-CN" sz="1900" dirty="0">
                <a:latin typeface="华文仿宋" panose="02010600040101010101" pitchFamily="2" charset="-122"/>
                <a:ea typeface="华文仿宋" panose="02010600040101010101" pitchFamily="2" charset="-122"/>
              </a:rPr>
              <a:t>  </a:t>
            </a:r>
            <a:r>
              <a:rPr lang="zh-CN" altLang="en-US" sz="1900" dirty="0">
                <a:latin typeface="华文仿宋" panose="02010600040101010101" pitchFamily="2" charset="-122"/>
                <a:ea typeface="华文仿宋" panose="02010600040101010101" pitchFamily="2" charset="-122"/>
              </a:rPr>
              <a:t>的一般性质，导致泛化性能下降。</a:t>
            </a:r>
            <a:endParaRPr lang="en-US" altLang="zh-CN" sz="1900" dirty="0">
              <a:latin typeface="华文仿宋" panose="02010600040101010101" pitchFamily="2" charset="-122"/>
              <a:ea typeface="华文仿宋" panose="02010600040101010101" pitchFamily="2" charset="-122"/>
            </a:endParaRPr>
          </a:p>
          <a:p>
            <a:pPr lvl="2">
              <a:lnSpc>
                <a:spcPct val="120000"/>
              </a:lnSpc>
            </a:pPr>
            <a:r>
              <a:rPr lang="zh-CN" altLang="en-US" sz="1900" dirty="0">
                <a:latin typeface="华文仿宋" panose="02010600040101010101" pitchFamily="2" charset="-122"/>
                <a:ea typeface="华文仿宋" panose="02010600040101010101" pitchFamily="2" charset="-122"/>
              </a:rPr>
              <a:t>优化目标加正则项</a:t>
            </a:r>
            <a:endParaRPr lang="en-US" altLang="zh-CN" sz="1900" dirty="0">
              <a:latin typeface="华文仿宋" panose="02010600040101010101" pitchFamily="2" charset="-122"/>
              <a:ea typeface="华文仿宋" panose="02010600040101010101" pitchFamily="2" charset="-122"/>
            </a:endParaRPr>
          </a:p>
          <a:p>
            <a:pPr lvl="2">
              <a:lnSpc>
                <a:spcPct val="120000"/>
              </a:lnSpc>
            </a:pPr>
            <a:r>
              <a:rPr lang="en-US" altLang="zh-CN" sz="1900" dirty="0">
                <a:latin typeface="Times New Roman" panose="02020503050405090304" pitchFamily="18" charset="0"/>
                <a:ea typeface="华文仿宋" panose="02010600040101010101" pitchFamily="2" charset="-122"/>
                <a:cs typeface="Times New Roman" panose="02020503050405090304" pitchFamily="18" charset="0"/>
              </a:rPr>
              <a:t>early stop</a:t>
            </a:r>
            <a:endParaRPr lang="en-US" altLang="zh-CN" sz="1900" dirty="0">
              <a:solidFill>
                <a:srgbClr val="023A91"/>
              </a:solidFill>
              <a:latin typeface="Times New Roman" panose="02020503050405090304" pitchFamily="18" charset="0"/>
              <a:ea typeface="华文仿宋" panose="02010600040101010101" pitchFamily="2" charset="-122"/>
              <a:cs typeface="Times New Roman" panose="02020503050405090304" pitchFamily="18" charset="0"/>
            </a:endParaRPr>
          </a:p>
          <a:p>
            <a:endParaRPr lang="en-US" altLang="zh-CN" dirty="0">
              <a:solidFill>
                <a:srgbClr val="023A91"/>
              </a:solidFill>
              <a:latin typeface="华文仿宋" panose="02010600040101010101" pitchFamily="2" charset="-122"/>
              <a:ea typeface="华文仿宋" panose="02010600040101010101" pitchFamily="2" charset="-122"/>
            </a:endParaRPr>
          </a:p>
          <a:p>
            <a:pPr>
              <a:lnSpc>
                <a:spcPct val="120000"/>
              </a:lnSpc>
            </a:pPr>
            <a:r>
              <a:rPr lang="zh-CN" altLang="en-US" dirty="0">
                <a:solidFill>
                  <a:srgbClr val="023A91"/>
                </a:solidFill>
                <a:latin typeface="华文仿宋" panose="02010600040101010101" pitchFamily="2" charset="-122"/>
                <a:ea typeface="华文仿宋" panose="02010600040101010101" pitchFamily="2" charset="-122"/>
              </a:rPr>
              <a:t>欠拟合：</a:t>
            </a:r>
            <a:endParaRPr lang="en-US" altLang="zh-CN" dirty="0">
              <a:solidFill>
                <a:srgbClr val="023A91"/>
              </a:solidFill>
              <a:latin typeface="华文仿宋" panose="02010600040101010101" pitchFamily="2" charset="-122"/>
              <a:ea typeface="华文仿宋" panose="02010600040101010101" pitchFamily="2" charset="-122"/>
            </a:endParaRPr>
          </a:p>
          <a:p>
            <a:pPr marL="325755" lvl="1" indent="0">
              <a:lnSpc>
                <a:spcPct val="120000"/>
              </a:lnSpc>
              <a:buNone/>
            </a:pPr>
            <a:r>
              <a:rPr lang="zh-CN" altLang="en-US" sz="1900" dirty="0">
                <a:latin typeface="华文仿宋" panose="02010600040101010101" pitchFamily="2" charset="-122"/>
                <a:ea typeface="华文仿宋" panose="02010600040101010101" pitchFamily="2" charset="-122"/>
              </a:rPr>
              <a:t>对训练样本的一般性质尚未学好。</a:t>
            </a:r>
            <a:endParaRPr lang="en-US" altLang="zh-CN" sz="1900" dirty="0">
              <a:latin typeface="华文仿宋" panose="02010600040101010101" pitchFamily="2" charset="-122"/>
              <a:ea typeface="华文仿宋" panose="02010600040101010101" pitchFamily="2" charset="-122"/>
            </a:endParaRPr>
          </a:p>
          <a:p>
            <a:pPr lvl="2">
              <a:lnSpc>
                <a:spcPct val="120000"/>
              </a:lnSpc>
            </a:pPr>
            <a:r>
              <a:rPr lang="zh-CN" altLang="en-US" sz="1900" dirty="0">
                <a:latin typeface="华文仿宋" panose="02010600040101010101" pitchFamily="2" charset="-122"/>
                <a:ea typeface="华文仿宋" panose="02010600040101010101" pitchFamily="2" charset="-122"/>
              </a:rPr>
              <a:t>决策树</a:t>
            </a:r>
            <a:r>
              <a:rPr lang="en-US" altLang="zh-CN" sz="1900" dirty="0">
                <a:latin typeface="华文仿宋" panose="02010600040101010101" pitchFamily="2" charset="-122"/>
                <a:ea typeface="华文仿宋" panose="02010600040101010101" pitchFamily="2" charset="-122"/>
              </a:rPr>
              <a:t>:</a:t>
            </a:r>
            <a:r>
              <a:rPr lang="zh-CN" altLang="en-US" sz="1900" dirty="0">
                <a:latin typeface="华文仿宋" panose="02010600040101010101" pitchFamily="2" charset="-122"/>
                <a:ea typeface="华文仿宋" panose="02010600040101010101" pitchFamily="2" charset="-122"/>
              </a:rPr>
              <a:t>拓展分支</a:t>
            </a:r>
            <a:endParaRPr lang="en-US" altLang="zh-CN" sz="1900" dirty="0">
              <a:latin typeface="华文仿宋" panose="02010600040101010101" pitchFamily="2" charset="-122"/>
              <a:ea typeface="华文仿宋" panose="02010600040101010101" pitchFamily="2" charset="-122"/>
            </a:endParaRPr>
          </a:p>
          <a:p>
            <a:pPr lvl="2">
              <a:lnSpc>
                <a:spcPct val="120000"/>
              </a:lnSpc>
            </a:pPr>
            <a:r>
              <a:rPr lang="zh-CN" altLang="en-US" sz="1900" dirty="0">
                <a:latin typeface="华文仿宋" panose="02010600040101010101" pitchFamily="2" charset="-122"/>
                <a:ea typeface="华文仿宋" panose="02010600040101010101" pitchFamily="2" charset="-122"/>
              </a:rPr>
              <a:t>神经网络</a:t>
            </a:r>
            <a:r>
              <a:rPr lang="en-US" altLang="zh-CN" sz="1900" dirty="0">
                <a:latin typeface="华文仿宋" panose="02010600040101010101" pitchFamily="2" charset="-122"/>
                <a:ea typeface="华文仿宋" panose="02010600040101010101" pitchFamily="2" charset="-122"/>
              </a:rPr>
              <a:t>:</a:t>
            </a:r>
            <a:r>
              <a:rPr lang="zh-CN" altLang="en-US" sz="1900" dirty="0">
                <a:latin typeface="华文仿宋" panose="02010600040101010101" pitchFamily="2" charset="-122"/>
                <a:ea typeface="华文仿宋" panose="02010600040101010101" pitchFamily="2" charset="-122"/>
              </a:rPr>
              <a:t>增加训练轮数</a:t>
            </a:r>
            <a:endParaRPr lang="zh-CN" altLang="en-US" sz="1900" dirty="0">
              <a:latin typeface="华文仿宋" panose="02010600040101010101" pitchFamily="2" charset="-122"/>
              <a:ea typeface="华文仿宋" panose="02010600040101010101" pitchFamily="2" charset="-122"/>
            </a:endParaRPr>
          </a:p>
          <a:p>
            <a:pPr lvl="1">
              <a:lnSpc>
                <a:spcPct val="110000"/>
              </a:lnSpc>
            </a:pPr>
            <a:endParaRPr lang="en-US" altLang="zh-CN" sz="2400" dirty="0">
              <a:latin typeface="仿宋" panose="02010609060101010101" pitchFamily="49" charset="-122"/>
              <a:ea typeface="仿宋" panose="02010609060101010101" pitchFamily="49"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601"/>
    </mc:Choice>
    <mc:Fallback>
      <p:transition spd="slow" advTm="38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Effect transition="in" filter="fade">
                                      <p:cBhvr>
                                        <p:cTn id="7" dur="1000"/>
                                        <p:tgtEl>
                                          <p:spTgt spid="7">
                                            <p:txEl>
                                              <p:pRg st="3" end="3"/>
                                            </p:txEl>
                                          </p:spTgt>
                                        </p:tgtEl>
                                      </p:cBhvr>
                                    </p:animEffect>
                                    <p:anim calcmode="lin" valueType="num">
                                      <p:cBhvr>
                                        <p:cTn id="8"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xEl>
                                              <p:pRg st="4" end="4"/>
                                            </p:txEl>
                                          </p:spTgt>
                                        </p:tgtEl>
                                        <p:attrNameLst>
                                          <p:attrName>style.visibility</p:attrName>
                                        </p:attrNameLst>
                                      </p:cBhvr>
                                      <p:to>
                                        <p:strVal val="visible"/>
                                      </p:to>
                                    </p:set>
                                    <p:animEffect transition="in" filter="fade">
                                      <p:cBhvr>
                                        <p:cTn id="12" dur="1000"/>
                                        <p:tgtEl>
                                          <p:spTgt spid="7">
                                            <p:txEl>
                                              <p:pRg st="4" end="4"/>
                                            </p:txEl>
                                          </p:spTgt>
                                        </p:tgtEl>
                                      </p:cBhvr>
                                    </p:animEffect>
                                    <p:anim calcmode="lin" valueType="num">
                                      <p:cBhvr>
                                        <p:cTn id="13"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animEffect transition="in" filter="fade">
                                      <p:cBhvr>
                                        <p:cTn id="19" dur="1000"/>
                                        <p:tgtEl>
                                          <p:spTgt spid="7">
                                            <p:txEl>
                                              <p:pRg st="6" end="6"/>
                                            </p:txEl>
                                          </p:spTgt>
                                        </p:tgtEl>
                                      </p:cBhvr>
                                    </p:animEffect>
                                    <p:anim calcmode="lin" valueType="num">
                                      <p:cBhvr>
                                        <p:cTn id="20"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6" end="6"/>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7">
                                            <p:txEl>
                                              <p:pRg st="7" end="7"/>
                                            </p:txEl>
                                          </p:spTgt>
                                        </p:tgtEl>
                                        <p:attrNameLst>
                                          <p:attrName>style.visibility</p:attrName>
                                        </p:attrNameLst>
                                      </p:cBhvr>
                                      <p:to>
                                        <p:strVal val="visible"/>
                                      </p:to>
                                    </p:set>
                                    <p:animEffect transition="in" filter="fade">
                                      <p:cBhvr>
                                        <p:cTn id="24" dur="1000"/>
                                        <p:tgtEl>
                                          <p:spTgt spid="7">
                                            <p:txEl>
                                              <p:pRg st="7" end="7"/>
                                            </p:txEl>
                                          </p:spTgt>
                                        </p:tgtEl>
                                      </p:cBhvr>
                                    </p:animEffect>
                                    <p:anim calcmode="lin" valueType="num">
                                      <p:cBhvr>
                                        <p:cTn id="25" dur="1000" fill="hold"/>
                                        <p:tgtEl>
                                          <p:spTgt spid="7">
                                            <p:txEl>
                                              <p:pRg st="7" end="7"/>
                                            </p:txEl>
                                          </p:spTgt>
                                        </p:tgtEl>
                                        <p:attrNameLst>
                                          <p:attrName>ppt_x</p:attrName>
                                        </p:attrNameLst>
                                      </p:cBhvr>
                                      <p:tavLst>
                                        <p:tav tm="0">
                                          <p:val>
                                            <p:strVal val="#ppt_x"/>
                                          </p:val>
                                        </p:tav>
                                        <p:tav tm="100000">
                                          <p:val>
                                            <p:strVal val="#ppt_x"/>
                                          </p:val>
                                        </p:tav>
                                      </p:tavLst>
                                    </p:anim>
                                    <p:anim calcmode="lin" valueType="num">
                                      <p:cBhvr>
                                        <p:cTn id="26" dur="1000" fill="hold"/>
                                        <p:tgtEl>
                                          <p:spTgt spid="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animEffect transition="in" filter="fade">
                                      <p:cBhvr>
                                        <p:cTn id="31" dur="1000"/>
                                        <p:tgtEl>
                                          <p:spTgt spid="7">
                                            <p:txEl>
                                              <p:pRg st="8" end="8"/>
                                            </p:txEl>
                                          </p:spTgt>
                                        </p:tgtEl>
                                      </p:cBhvr>
                                    </p:animEffect>
                                    <p:anim calcmode="lin" valueType="num">
                                      <p:cBhvr>
                                        <p:cTn id="32" dur="1000" fill="hold"/>
                                        <p:tgtEl>
                                          <p:spTgt spid="7">
                                            <p:txEl>
                                              <p:pRg st="8" end="8"/>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8" end="8"/>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7">
                                            <p:txEl>
                                              <p:pRg st="9" end="9"/>
                                            </p:txEl>
                                          </p:spTgt>
                                        </p:tgtEl>
                                        <p:attrNameLst>
                                          <p:attrName>style.visibility</p:attrName>
                                        </p:attrNameLst>
                                      </p:cBhvr>
                                      <p:to>
                                        <p:strVal val="visible"/>
                                      </p:to>
                                    </p:set>
                                    <p:animEffect transition="in" filter="fade">
                                      <p:cBhvr>
                                        <p:cTn id="36" dur="1000"/>
                                        <p:tgtEl>
                                          <p:spTgt spid="7">
                                            <p:txEl>
                                              <p:pRg st="9" end="9"/>
                                            </p:txEl>
                                          </p:spTgt>
                                        </p:tgtEl>
                                      </p:cBhvr>
                                    </p:animEffect>
                                    <p:anim calcmode="lin" valueType="num">
                                      <p:cBhvr>
                                        <p:cTn id="37" dur="1000" fill="hold"/>
                                        <p:tgtEl>
                                          <p:spTgt spid="7">
                                            <p:txEl>
                                              <p:pRg st="9" end="9"/>
                                            </p:txEl>
                                          </p:spTgt>
                                        </p:tgtEl>
                                        <p:attrNameLst>
                                          <p:attrName>ppt_x</p:attrName>
                                        </p:attrNameLst>
                                      </p:cBhvr>
                                      <p:tavLst>
                                        <p:tav tm="0">
                                          <p:val>
                                            <p:strVal val="#ppt_x"/>
                                          </p:val>
                                        </p:tav>
                                        <p:tav tm="100000">
                                          <p:val>
                                            <p:strVal val="#ppt_x"/>
                                          </p:val>
                                        </p:tav>
                                      </p:tavLst>
                                    </p:anim>
                                    <p:anim calcmode="lin" valueType="num">
                                      <p:cBhvr>
                                        <p:cTn id="38" dur="1000" fill="hold"/>
                                        <p:tgtEl>
                                          <p:spTgt spid="7">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2800" dirty="0">
                <a:latin typeface="+mj-ea"/>
                <a:ea typeface="+mj-ea"/>
              </a:rPr>
              <a:t>经验误差与过拟合</a:t>
            </a:r>
            <a:endParaRPr lang="zh-CN" altLang="en-US" sz="2800" dirty="0">
              <a:latin typeface="+mj-ea"/>
              <a:ea typeface="+mj-ea"/>
            </a:endParaRPr>
          </a:p>
        </p:txBody>
      </p:sp>
      <p:pic>
        <p:nvPicPr>
          <p:cNvPr id="92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32098" y="1844825"/>
            <a:ext cx="5232190" cy="2376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内容占位符 2"/>
          <p:cNvSpPr txBox="1"/>
          <p:nvPr/>
        </p:nvSpPr>
        <p:spPr>
          <a:xfrm>
            <a:off x="0" y="4382865"/>
            <a:ext cx="9217024" cy="1293152"/>
          </a:xfrm>
          <a:prstGeom prst="rect">
            <a:avLst/>
          </a:prstGeom>
        </p:spPr>
        <p:txBody>
          <a:bodyPr vert="horz" lIns="91440" tIns="46800" rIns="91440" bIns="45720" rtlCol="0">
            <a:noAutofit/>
          </a:bodyPr>
          <a:lstStyle>
            <a:lvl1pPr marL="228600" indent="-360045" algn="l" defTabSz="914400" rtl="0" eaLnBrk="1" latinLnBrk="0" hangingPunct="1">
              <a:lnSpc>
                <a:spcPct val="90000"/>
              </a:lnSpc>
              <a:spcBef>
                <a:spcPts val="1000"/>
              </a:spcBef>
              <a:buClr>
                <a:schemeClr val="accent1"/>
              </a:buClr>
              <a:buSzPct val="100000"/>
              <a:buFont typeface="Wingdings" panose="05000000000000000000" pitchFamily="2" charset="2"/>
              <a:buChar char="p"/>
              <a:defRPr lang="zh-CN" altLang="en-US" sz="2200" kern="1200" baseline="0" dirty="0" smtClean="0">
                <a:solidFill>
                  <a:schemeClr val="tx1"/>
                </a:solidFill>
                <a:latin typeface="Verdana" panose="020B0804030504040204" pitchFamily="34" charset="0"/>
                <a:ea typeface="幼圆" panose="02010509060101010101" pitchFamily="49" charset="-122"/>
                <a:cs typeface="+mn-cs"/>
              </a:defRPr>
            </a:lvl1pPr>
            <a:lvl2pPr marL="685800" indent="-360045" algn="l" defTabSz="914400" rtl="0" eaLnBrk="1" latinLnBrk="0" hangingPunct="1">
              <a:lnSpc>
                <a:spcPct val="90000"/>
              </a:lnSpc>
              <a:spcBef>
                <a:spcPts val="500"/>
              </a:spcBef>
              <a:buClr>
                <a:schemeClr val="accent1"/>
              </a:buClr>
              <a:buFont typeface="Wingdings" panose="05000000000000000000" pitchFamily="2" charset="2"/>
              <a:buChar char="l"/>
              <a:defRPr sz="2000" kern="1200" baseline="0">
                <a:solidFill>
                  <a:schemeClr val="tx1"/>
                </a:solidFill>
                <a:latin typeface="Verdana" panose="020B0804030504040204" pitchFamily="34" charset="0"/>
                <a:ea typeface="幼圆" panose="02010509060101010101" pitchFamily="49" charset="-122"/>
                <a:cs typeface="+mn-cs"/>
              </a:defRPr>
            </a:lvl2pPr>
            <a:lvl3pPr marL="1143000" indent="-360045" algn="l" defTabSz="914400" rtl="0" eaLnBrk="1" latinLnBrk="0" hangingPunct="1">
              <a:lnSpc>
                <a:spcPct val="90000"/>
              </a:lnSpc>
              <a:spcBef>
                <a:spcPts val="500"/>
              </a:spcBef>
              <a:buClr>
                <a:schemeClr val="accent1"/>
              </a:buClr>
              <a:buFont typeface="Wingdings" panose="05000000000000000000" pitchFamily="2" charset="2"/>
              <a:buChar char="l"/>
              <a:defRPr sz="1800" kern="1200" baseline="0">
                <a:solidFill>
                  <a:schemeClr val="tx1"/>
                </a:solidFill>
                <a:latin typeface="Verdana" panose="020B0804030504040204" pitchFamily="34" charset="0"/>
                <a:ea typeface="幼圆" panose="02010509060101010101" pitchFamily="49" charset="-122"/>
                <a:cs typeface="+mn-cs"/>
              </a:defRPr>
            </a:lvl3pPr>
            <a:lvl4pPr marL="1600200" indent="-360045" algn="l" defTabSz="914400" rtl="0" eaLnBrk="1" latinLnBrk="0" hangingPunct="1">
              <a:lnSpc>
                <a:spcPct val="90000"/>
              </a:lnSpc>
              <a:spcBef>
                <a:spcPts val="500"/>
              </a:spcBef>
              <a:buClr>
                <a:schemeClr val="accent1"/>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4pPr>
            <a:lvl5pPr marL="2057400" indent="-360045" algn="l" defTabSz="914400" rtl="0" eaLnBrk="1" latinLnBrk="0" hangingPunct="1">
              <a:lnSpc>
                <a:spcPct val="90000"/>
              </a:lnSpc>
              <a:spcBef>
                <a:spcPts val="500"/>
              </a:spcBef>
              <a:buClr>
                <a:schemeClr val="accent1"/>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5pPr>
            <a:lvl6pPr marL="2286000" indent="0" algn="l" defTabSz="914400" rtl="0" eaLnBrk="1" latinLnBrk="0" hangingPunct="1">
              <a:lnSpc>
                <a:spcPct val="90000"/>
              </a:lnSpc>
              <a:spcBef>
                <a:spcPts val="500"/>
              </a:spcBef>
              <a:buClr>
                <a:schemeClr val="tx2"/>
              </a:buClr>
              <a:buFont typeface="Arial" panose="020B0604020202090204" pitchFamily="34" charset="0"/>
              <a:buNone/>
              <a:defRPr sz="18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457200" lvl="1" indent="0">
              <a:lnSpc>
                <a:spcPct val="160000"/>
              </a:lnSpc>
              <a:buNone/>
            </a:pPr>
            <a:r>
              <a:rPr lang="zh-CN" altLang="en-US" b="1" dirty="0">
                <a:latin typeface="华文仿宋" panose="02010600040101010101" pitchFamily="2" charset="-122"/>
                <a:ea typeface="华文仿宋" panose="02010600040101010101" pitchFamily="2" charset="-122"/>
              </a:rPr>
              <a:t>过拟合：</a:t>
            </a:r>
            <a:r>
              <a:rPr lang="zh-CN" altLang="en-US" dirty="0">
                <a:latin typeface="华文仿宋" panose="02010600040101010101" pitchFamily="2" charset="-122"/>
                <a:ea typeface="华文仿宋" panose="02010600040101010101" pitchFamily="2" charset="-122"/>
              </a:rPr>
              <a:t>学习器把训练样本本身特点当做所有潜在样本都会具有的一般性质</a:t>
            </a:r>
            <a:endParaRPr lang="en-US" altLang="zh-CN" dirty="0">
              <a:latin typeface="华文仿宋" panose="02010600040101010101" pitchFamily="2" charset="-122"/>
              <a:ea typeface="华文仿宋" panose="02010600040101010101" pitchFamily="2" charset="-122"/>
            </a:endParaRPr>
          </a:p>
          <a:p>
            <a:pPr marL="457200" lvl="1" indent="0">
              <a:lnSpc>
                <a:spcPct val="160000"/>
              </a:lnSpc>
              <a:buNone/>
            </a:pPr>
            <a:r>
              <a:rPr lang="zh-CN" altLang="en-US" b="1" dirty="0">
                <a:latin typeface="华文仿宋" panose="02010600040101010101" pitchFamily="2" charset="-122"/>
                <a:ea typeface="华文仿宋" panose="02010600040101010101" pitchFamily="2" charset="-122"/>
              </a:rPr>
              <a:t>欠拟合：</a:t>
            </a:r>
            <a:r>
              <a:rPr lang="zh-CN" altLang="en-US" dirty="0">
                <a:latin typeface="华文仿宋" panose="02010600040101010101" pitchFamily="2" charset="-122"/>
                <a:ea typeface="华文仿宋" panose="02010600040101010101" pitchFamily="2" charset="-122"/>
              </a:rPr>
              <a:t>训练样本的一般性质尚未被学习器学好</a:t>
            </a:r>
            <a:endParaRPr lang="zh-CN" altLang="en-US" dirty="0">
              <a:latin typeface="华文仿宋" panose="02010600040101010101" pitchFamily="2" charset="-122"/>
              <a:ea typeface="华文仿宋" panose="02010600040101010101" pitchFamily="2"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54298"/>
    </mc:Choice>
    <mc:Fallback>
      <p:transition spd="slow" advTm="54298"/>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a:latin typeface="Verdana" panose="020B0804030504040204" pitchFamily="34" charset="0"/>
                <a:ea typeface="幼圆" panose="02010509060101010101" pitchFamily="49" charset="-122"/>
                <a:cs typeface="Verdana" panose="020B0804030504040204" pitchFamily="34" charset="0"/>
              </a:rPr>
              <a:t>第</a:t>
            </a:r>
            <a:r>
              <a:rPr kumimoji="1" lang="zh-CN" altLang="en-US">
                <a:cs typeface="Verdana" panose="020B0804030504040204" pitchFamily="34" charset="0"/>
              </a:rPr>
              <a:t>四</a:t>
            </a:r>
            <a:r>
              <a:rPr kumimoji="1" lang="zh-CN" altLang="en-US" b="1">
                <a:latin typeface="Verdana" panose="020B0804030504040204" pitchFamily="34" charset="0"/>
                <a:ea typeface="幼圆" panose="02010509060101010101" pitchFamily="49" charset="-122"/>
                <a:cs typeface="Verdana" panose="020B0804030504040204" pitchFamily="34" charset="0"/>
              </a:rPr>
              <a:t>章</a:t>
            </a:r>
            <a:r>
              <a:rPr kumimoji="1" lang="zh-CN" altLang="en-US" b="1" dirty="0">
                <a:latin typeface="Verdana" panose="020B0804030504040204" pitchFamily="34" charset="0"/>
                <a:ea typeface="幼圆" panose="02010509060101010101" pitchFamily="49" charset="-122"/>
                <a:cs typeface="Verdana" panose="020B0804030504040204" pitchFamily="34" charset="0"/>
              </a:rPr>
              <a:t>：</a:t>
            </a:r>
            <a:r>
              <a:rPr kumimoji="1" lang="zh-CN" altLang="en-US" dirty="0">
                <a:cs typeface="Verdana" panose="020B0804030504040204" pitchFamily="34" charset="0"/>
              </a:rPr>
              <a:t>决策树</a:t>
            </a:r>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endParaRPr lang="zh-CN" altLang="en-US" dirty="0"/>
          </a:p>
        </p:txBody>
      </p:sp>
      <p:sp>
        <p:nvSpPr>
          <p:cNvPr id="3" name="内容占位符 2"/>
          <p:cNvSpPr>
            <a:spLocks noGrp="1"/>
          </p:cNvSpPr>
          <p:nvPr>
            <p:ph idx="1"/>
          </p:nvPr>
        </p:nvSpPr>
        <p:spPr/>
        <p:txBody>
          <a:bodyPr/>
          <a:lstStyle/>
          <a:p>
            <a:r>
              <a:rPr lang="zh-CN" altLang="en-US" dirty="0"/>
              <a:t>为什么剪枝</a:t>
            </a:r>
            <a:endParaRPr lang="en-US" altLang="zh-CN" dirty="0"/>
          </a:p>
          <a:p>
            <a:pPr lvl="1"/>
            <a:r>
              <a:rPr lang="zh-CN" altLang="en-US" dirty="0"/>
              <a:t>“剪枝”是决策树学习算法</a:t>
            </a:r>
            <a:r>
              <a:rPr lang="zh-CN" altLang="en-US" dirty="0">
                <a:solidFill>
                  <a:srgbClr val="C00000"/>
                </a:solidFill>
              </a:rPr>
              <a:t>对付“过拟合”</a:t>
            </a:r>
            <a:r>
              <a:rPr lang="zh-CN" altLang="en-US" dirty="0"/>
              <a:t>的主要手段</a:t>
            </a:r>
            <a:endParaRPr lang="en-US" altLang="zh-CN" dirty="0"/>
          </a:p>
          <a:p>
            <a:pPr lvl="1"/>
            <a:r>
              <a:rPr lang="zh-CN" altLang="en-US" dirty="0"/>
              <a:t>可通过“剪枝”来一定程度避免因决策分支过多，以致于把训练集自身的一些特点当做所有数据都具有的一般性质而导致的过拟合</a:t>
            </a:r>
            <a:endParaRPr lang="en-US" altLang="zh-CN" dirty="0"/>
          </a:p>
          <a:p>
            <a:pPr marL="0" indent="0">
              <a:buNone/>
            </a:pPr>
            <a:endParaRPr lang="en-US" altLang="zh-CN" dirty="0"/>
          </a:p>
          <a:p>
            <a:r>
              <a:rPr lang="en-US" altLang="zh-CN" dirty="0"/>
              <a:t> </a:t>
            </a:r>
            <a:r>
              <a:rPr lang="zh-CN" altLang="en-US" dirty="0"/>
              <a:t>剪枝的基本策略</a:t>
            </a:r>
            <a:endParaRPr lang="en-US" altLang="zh-CN" dirty="0"/>
          </a:p>
          <a:p>
            <a:pPr lvl="1"/>
            <a:r>
              <a:rPr lang="zh-CN" altLang="en-US" dirty="0"/>
              <a:t>预剪枝</a:t>
            </a:r>
            <a:endParaRPr lang="en-US" altLang="zh-CN" dirty="0"/>
          </a:p>
          <a:p>
            <a:pPr lvl="1"/>
            <a:r>
              <a:rPr lang="zh-CN" altLang="en-US" dirty="0"/>
              <a:t>后剪枝</a:t>
            </a:r>
            <a:endParaRPr lang="en-US" altLang="zh-CN" dirty="0"/>
          </a:p>
          <a:p>
            <a:pPr marL="325755" lvl="1" indent="0">
              <a:buNone/>
            </a:pPr>
            <a:endParaRPr lang="en-US" altLang="zh-CN" dirty="0"/>
          </a:p>
          <a:p>
            <a:r>
              <a:rPr lang="zh-CN" altLang="en-US" dirty="0"/>
              <a:t>判断决策树泛化性能是否提升的方法</a:t>
            </a:r>
            <a:endParaRPr lang="en-US" altLang="zh-CN" dirty="0"/>
          </a:p>
          <a:p>
            <a:pPr lvl="1"/>
            <a:r>
              <a:rPr lang="zh-CN" altLang="en-US" dirty="0">
                <a:solidFill>
                  <a:srgbClr val="C00000"/>
                </a:solidFill>
              </a:rPr>
              <a:t>留出法</a:t>
            </a:r>
            <a:r>
              <a:rPr lang="zh-CN" altLang="en-US" dirty="0"/>
              <a:t>：预留一部分数据用作“验证集”以进行性能评估</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数据集</a:t>
            </a:r>
            <a:endParaRPr lang="zh-CN" altLang="en-US" dirty="0"/>
          </a:p>
        </p:txBody>
      </p:sp>
      <p:pic>
        <p:nvPicPr>
          <p:cNvPr id="5" name="内容占位符 3"/>
          <p:cNvPicPr>
            <a:picLocks noGrp="1" noChangeAspect="1"/>
          </p:cNvPicPr>
          <p:nvPr>
            <p:ph sz="quarter" idx="14"/>
          </p:nvPr>
        </p:nvPicPr>
        <p:blipFill>
          <a:blip r:embed="rId1"/>
          <a:stretch>
            <a:fillRect/>
          </a:stretch>
        </p:blipFill>
        <p:spPr>
          <a:xfrm>
            <a:off x="1830467" y="1720850"/>
            <a:ext cx="5489415" cy="4343400"/>
          </a:xfrm>
          <a:prstGeom prst="rect">
            <a:avLst/>
          </a:prstGeom>
        </p:spPr>
      </p:pic>
      <p:sp>
        <p:nvSpPr>
          <p:cNvPr id="8" name="左大括号 7"/>
          <p:cNvSpPr/>
          <p:nvPr/>
        </p:nvSpPr>
        <p:spPr>
          <a:xfrm>
            <a:off x="2153934" y="1873771"/>
            <a:ext cx="194872" cy="2375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左大括号 8"/>
          <p:cNvSpPr/>
          <p:nvPr/>
        </p:nvSpPr>
        <p:spPr>
          <a:xfrm>
            <a:off x="2153934" y="4324663"/>
            <a:ext cx="194872" cy="174885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Rectangle 3"/>
          <p:cNvSpPr>
            <a:spLocks noChangeArrowheads="1"/>
          </p:cNvSpPr>
          <p:nvPr/>
        </p:nvSpPr>
        <p:spPr bwMode="auto">
          <a:xfrm>
            <a:off x="773893" y="2681328"/>
            <a:ext cx="1122114" cy="66374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gn="ctr">
              <a:lnSpc>
                <a:spcPts val="3200"/>
              </a:lnSpc>
              <a:buNone/>
            </a:pPr>
            <a:r>
              <a:rPr lang="zh-CN" altLang="en-US" sz="2200" i="0" dirty="0">
                <a:latin typeface="幼圆" panose="02010509060101010101" pitchFamily="49" charset="-122"/>
                <a:ea typeface="幼圆" panose="02010509060101010101" pitchFamily="49" charset="-122"/>
              </a:rPr>
              <a:t>训练集</a:t>
            </a:r>
            <a:endParaRPr lang="zh-CN" altLang="en-US" sz="2200" i="0" dirty="0">
              <a:latin typeface="幼圆" panose="02010509060101010101" pitchFamily="49" charset="-122"/>
              <a:ea typeface="幼圆" panose="02010509060101010101" pitchFamily="49" charset="-122"/>
            </a:endParaRPr>
          </a:p>
        </p:txBody>
      </p:sp>
      <p:sp>
        <p:nvSpPr>
          <p:cNvPr id="12" name="Rectangle 3"/>
          <p:cNvSpPr>
            <a:spLocks noChangeArrowheads="1"/>
          </p:cNvSpPr>
          <p:nvPr/>
        </p:nvSpPr>
        <p:spPr bwMode="auto">
          <a:xfrm>
            <a:off x="794302" y="4867217"/>
            <a:ext cx="1122114" cy="66374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gn="ctr">
              <a:lnSpc>
                <a:spcPts val="3200"/>
              </a:lnSpc>
              <a:buNone/>
            </a:pPr>
            <a:r>
              <a:rPr lang="zh-CN" altLang="en-US" sz="2200" dirty="0">
                <a:latin typeface="幼圆" panose="02010509060101010101" pitchFamily="49" charset="-122"/>
                <a:ea typeface="幼圆" panose="02010509060101010101" pitchFamily="49" charset="-122"/>
              </a:rPr>
              <a:t>验证集</a:t>
            </a:r>
            <a:endParaRPr lang="zh-CN" altLang="en-US" sz="2200" i="0" dirty="0">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未剪枝决策树</a:t>
            </a:r>
            <a:endParaRPr lang="en-US" altLang="zh-CN" dirty="0"/>
          </a:p>
          <a:p>
            <a:endParaRPr lang="zh-CN" altLang="en-US" dirty="0"/>
          </a:p>
        </p:txBody>
      </p:sp>
      <p:sp>
        <p:nvSpPr>
          <p:cNvPr id="4" name="内容占位符 3"/>
          <p:cNvSpPr>
            <a:spLocks noGrp="1"/>
          </p:cNvSpPr>
          <p:nvPr>
            <p:ph sz="quarter" idx="14"/>
          </p:nvPr>
        </p:nvSpPr>
        <p:spPr/>
        <p:txBody>
          <a:bodyPr/>
          <a:lstStyle/>
          <a:p>
            <a:endParaRPr lang="zh-CN" altLang="en-US" dirty="0"/>
          </a:p>
        </p:txBody>
      </p:sp>
      <p:grpSp>
        <p:nvGrpSpPr>
          <p:cNvPr id="5" name="组合 4"/>
          <p:cNvGrpSpPr/>
          <p:nvPr/>
        </p:nvGrpSpPr>
        <p:grpSpPr>
          <a:xfrm>
            <a:off x="330652" y="1478054"/>
            <a:ext cx="8479450" cy="4732069"/>
            <a:chOff x="1926459" y="2007290"/>
            <a:chExt cx="8479450" cy="4732069"/>
          </a:xfrm>
        </p:grpSpPr>
        <p:grpSp>
          <p:nvGrpSpPr>
            <p:cNvPr id="6" name="组合 5"/>
            <p:cNvGrpSpPr/>
            <p:nvPr/>
          </p:nvGrpSpPr>
          <p:grpSpPr>
            <a:xfrm>
              <a:off x="4423852" y="6307359"/>
              <a:ext cx="3582444" cy="432000"/>
              <a:chOff x="2341355" y="4320514"/>
              <a:chExt cx="3582444" cy="432000"/>
            </a:xfrm>
          </p:grpSpPr>
          <p:sp>
            <p:nvSpPr>
              <p:cNvPr id="56" name="椭圆 55"/>
              <p:cNvSpPr/>
              <p:nvPr/>
            </p:nvSpPr>
            <p:spPr>
              <a:xfrm>
                <a:off x="2341355"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57" name="椭圆 56"/>
              <p:cNvSpPr/>
              <p:nvPr/>
            </p:nvSpPr>
            <p:spPr>
              <a:xfrm>
                <a:off x="3592577"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58" name="椭圆 57"/>
              <p:cNvSpPr/>
              <p:nvPr/>
            </p:nvSpPr>
            <p:spPr>
              <a:xfrm>
                <a:off x="4843799"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grpSp>
        <p:cxnSp>
          <p:nvCxnSpPr>
            <p:cNvPr id="7" name="直接连接符 6"/>
            <p:cNvCxnSpPr>
              <a:endCxn id="56" idx="0"/>
            </p:cNvCxnSpPr>
            <p:nvPr/>
          </p:nvCxnSpPr>
          <p:spPr>
            <a:xfrm flipH="1">
              <a:off x="4963852" y="5508978"/>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8" name="文本框 11"/>
            <p:cNvSpPr txBox="1"/>
            <p:nvPr/>
          </p:nvSpPr>
          <p:spPr>
            <a:xfrm>
              <a:off x="6164461"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清晰</a:t>
              </a:r>
              <a:endParaRPr lang="zh-CN" altLang="en-US" dirty="0">
                <a:latin typeface="楷体" panose="02010609060101010101" pitchFamily="49" charset="-122"/>
                <a:ea typeface="楷体" panose="02010609060101010101" pitchFamily="49" charset="-122"/>
              </a:endParaRPr>
            </a:p>
          </p:txBody>
        </p:sp>
        <p:cxnSp>
          <p:nvCxnSpPr>
            <p:cNvPr id="9" name="直接连接符 8"/>
            <p:cNvCxnSpPr>
              <a:endCxn id="58" idx="0"/>
            </p:cNvCxnSpPr>
            <p:nvPr/>
          </p:nvCxnSpPr>
          <p:spPr>
            <a:xfrm>
              <a:off x="6215074" y="5508978"/>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0" name="直接连接符 9"/>
            <p:cNvCxnSpPr>
              <a:stCxn id="11" idx="2"/>
              <a:endCxn id="57" idx="0"/>
            </p:cNvCxnSpPr>
            <p:nvPr/>
          </p:nvCxnSpPr>
          <p:spPr>
            <a:xfrm>
              <a:off x="6215074" y="5699638"/>
              <a:ext cx="0" cy="607721"/>
            </a:xfrm>
            <a:prstGeom prst="line">
              <a:avLst/>
            </a:prstGeom>
          </p:spPr>
          <p:style>
            <a:lnRef idx="1">
              <a:schemeClr val="dk1"/>
            </a:lnRef>
            <a:fillRef idx="0">
              <a:schemeClr val="dk1"/>
            </a:fillRef>
            <a:effectRef idx="0">
              <a:schemeClr val="dk1"/>
            </a:effectRef>
            <a:fontRef idx="minor">
              <a:schemeClr val="tx1"/>
            </a:fontRef>
          </p:style>
        </p:cxnSp>
        <p:sp>
          <p:nvSpPr>
            <p:cNvPr id="11" name="圆角矩形 10"/>
            <p:cNvSpPr/>
            <p:nvPr/>
          </p:nvSpPr>
          <p:spPr>
            <a:xfrm>
              <a:off x="5675074" y="5267638"/>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纹理</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2" name="文本框 20"/>
            <p:cNvSpPr txBox="1"/>
            <p:nvPr/>
          </p:nvSpPr>
          <p:spPr>
            <a:xfrm>
              <a:off x="708996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模糊</a:t>
              </a:r>
              <a:endParaRPr lang="zh-CN" altLang="en-US" dirty="0">
                <a:latin typeface="楷体" panose="02010609060101010101" pitchFamily="49" charset="-122"/>
                <a:ea typeface="楷体" panose="02010609060101010101" pitchFamily="49" charset="-122"/>
              </a:endParaRPr>
            </a:p>
          </p:txBody>
        </p:sp>
        <p:sp>
          <p:nvSpPr>
            <p:cNvPr id="13" name="文本框 21"/>
            <p:cNvSpPr txBox="1"/>
            <p:nvPr/>
          </p:nvSpPr>
          <p:spPr>
            <a:xfrm>
              <a:off x="473714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稍糊</a:t>
              </a:r>
              <a:endParaRPr lang="zh-CN" altLang="en-US" dirty="0">
                <a:latin typeface="楷体" panose="02010609060101010101" pitchFamily="49" charset="-122"/>
                <a:ea typeface="楷体" panose="02010609060101010101" pitchFamily="49" charset="-122"/>
              </a:endParaRPr>
            </a:p>
          </p:txBody>
        </p:sp>
        <p:sp>
          <p:nvSpPr>
            <p:cNvPr id="14" name="椭圆 13"/>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15" name="椭圆 14"/>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16" name="直接连接符 15"/>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7"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8" name="直接连接符 17"/>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20"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1"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2" name="圆角矩形 21"/>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23" name="椭圆 22"/>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24" name="椭圆 23"/>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25" name="直接连接符 24"/>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6"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7" name="直接连接符 26"/>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9"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30"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1" name="圆角矩形 30"/>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32" name="椭圆 31"/>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33" name="椭圆 32"/>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34" name="椭圆 33"/>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35" name="直接连接符 34"/>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6"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7" name="直接连接符 36"/>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9"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40"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1" name="圆角矩形 40"/>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42" name="椭圆 41"/>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cxnSp>
          <p:nvCxnSpPr>
            <p:cNvPr id="43" name="直接连接符 42"/>
            <p:cNvCxnSpPr>
              <a:stCxn id="46" idx="2"/>
              <a:endCxn id="31"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2"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5" name="直接连接符 44"/>
            <p:cNvCxnSpPr>
              <a:endCxn id="41"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6" name="圆角矩形 45"/>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47"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8"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9"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50" name="椭圆 49"/>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1" name="椭圆 50"/>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2" name="椭圆 51"/>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3" name="椭圆 52"/>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4" name="椭圆 53"/>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sp>
          <p:nvSpPr>
            <p:cNvPr id="55" name="椭圆 54"/>
            <p:cNvSpPr/>
            <p:nvPr/>
          </p:nvSpPr>
          <p:spPr>
            <a:xfrm>
              <a:off x="5531825" y="5058169"/>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6</a:t>
              </a:r>
              <a:endParaRPr lang="zh-CN" altLang="en-US" dirty="0">
                <a:solidFill>
                  <a:schemeClr val="tx1"/>
                </a:solidFill>
                <a:latin typeface="Times"/>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预剪枝</a:t>
            </a:r>
            <a:endParaRPr lang="zh-CN" altLang="en-US" dirty="0"/>
          </a:p>
        </p:txBody>
      </p:sp>
      <p:sp>
        <p:nvSpPr>
          <p:cNvPr id="3" name="内容占位符 2"/>
          <p:cNvSpPr>
            <a:spLocks noGrp="1"/>
          </p:cNvSpPr>
          <p:nvPr>
            <p:ph idx="1"/>
          </p:nvPr>
        </p:nvSpPr>
        <p:spPr/>
        <p:txBody>
          <a:bodyPr/>
          <a:lstStyle/>
          <a:p>
            <a:r>
              <a:rPr lang="zh-CN" altLang="en-US" dirty="0"/>
              <a:t>决策树生成过程中，</a:t>
            </a:r>
            <a:r>
              <a:rPr lang="zh-CN" altLang="en-US" dirty="0">
                <a:solidFill>
                  <a:srgbClr val="C00000"/>
                </a:solidFill>
              </a:rPr>
              <a:t>对每个结点在划分前先进行估计</a:t>
            </a:r>
            <a:r>
              <a:rPr lang="zh-CN" altLang="en-US" dirty="0"/>
              <a:t>，若当前结点的划分不能带来决策树泛化性能提升，则停止划分并将当前结点记为叶结点，其类别标记为训练样例数最多的类别</a:t>
            </a:r>
            <a:endParaRPr lang="en-US" altLang="zh-CN" dirty="0"/>
          </a:p>
          <a:p>
            <a:pPr marL="0" indent="0">
              <a:buNone/>
            </a:pPr>
            <a:endParaRPr lang="en-US" altLang="zh-CN" dirty="0"/>
          </a:p>
          <a:p>
            <a:r>
              <a:rPr lang="zh-CN" altLang="en-US" dirty="0"/>
              <a:t>针对上述数据集，基于信息增益准则，选取属性“脐部”划分训练集。分别计算划分前（即直接将该结点作为叶结点）及划分后的验证集精度，判断是否需要划分。若划分后能提高验证集精度，则划分，对划分后的属性，执行同样判断；否则，不划分</a:t>
            </a:r>
            <a:endParaRPr lang="zh-CN" altLang="en-US" dirty="0"/>
          </a:p>
          <a:p>
            <a:pPr marL="0" indent="0">
              <a:buNone/>
            </a:pPr>
            <a:endParaRPr lang="en-US" altLang="zh-CN" dirty="0"/>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p:cNvSpPr txBox="1"/>
          <p:nvPr/>
        </p:nvSpPr>
        <p:spPr>
          <a:xfrm>
            <a:off x="5381469" y="901270"/>
            <a:ext cx="3514611" cy="1477328"/>
          </a:xfrm>
          <a:prstGeom prst="rect">
            <a:avLst/>
          </a:prstGeom>
          <a:noFill/>
        </p:spPr>
        <p:txBody>
          <a:bodyPr wrap="square" rtlCol="0">
            <a:spAutoFit/>
          </a:bodyPr>
          <a:lstStyle/>
          <a:p>
            <a:r>
              <a:rPr lang="zh-CN" altLang="en-US" dirty="0"/>
              <a:t>结点</a:t>
            </a:r>
            <a:r>
              <a:rPr lang="en-US" altLang="zh-CN" dirty="0"/>
              <a:t>1</a:t>
            </a:r>
            <a:r>
              <a:rPr lang="zh-CN" altLang="en-US" dirty="0"/>
              <a:t>：若不划分，则将其标记为叶结点，类别标记为训练样例中最多的类别，即好瓜。验证集中，        被分类正确，得到验证集精度为</a:t>
            </a:r>
            <a:r>
              <a:rPr lang="en-US" altLang="zh-CN" dirty="0"/>
              <a:t>  </a:t>
            </a:r>
            <a:endParaRPr lang="zh-CN" altLang="en-US" dirty="0"/>
          </a:p>
        </p:txBody>
      </p:sp>
      <p:graphicFrame>
        <p:nvGraphicFramePr>
          <p:cNvPr id="3" name="对象 2"/>
          <p:cNvGraphicFramePr>
            <a:graphicFrameLocks noChangeAspect="1"/>
          </p:cNvGraphicFramePr>
          <p:nvPr/>
        </p:nvGraphicFramePr>
        <p:xfrm>
          <a:off x="5815013" y="1787525"/>
          <a:ext cx="788987" cy="279400"/>
        </p:xfrm>
        <a:graphic>
          <a:graphicData uri="http://schemas.openxmlformats.org/presentationml/2006/ole">
            <mc:AlternateContent xmlns:mc="http://schemas.openxmlformats.org/markup-compatibility/2006">
              <mc:Choice xmlns:v="urn:schemas-microsoft-com:vml" Requires="v">
                <p:oleObj spid="_x0000_s2" name="Formula" r:id="rId1" imgW="3733800" imgH="1333500" progId="Equation.Ribbit">
                  <p:embed/>
                </p:oleObj>
              </mc:Choice>
              <mc:Fallback>
                <p:oleObj name="Formula" r:id="rId1" imgW="3733800" imgH="1333500" progId="Equation.Ribbit">
                  <p:embed/>
                  <p:pic>
                    <p:nvPicPr>
                      <p:cNvPr id="0" name="图片 1"/>
                      <p:cNvPicPr/>
                      <p:nvPr/>
                    </p:nvPicPr>
                    <p:blipFill>
                      <a:blip r:embed="rId2"/>
                      <a:stretch>
                        <a:fillRect/>
                      </a:stretch>
                    </p:blipFill>
                    <p:spPr>
                      <a:xfrm>
                        <a:off x="5815013" y="1787525"/>
                        <a:ext cx="788987" cy="279400"/>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6634163" y="2055813"/>
          <a:ext cx="1879600" cy="323850"/>
        </p:xfrm>
        <a:graphic>
          <a:graphicData uri="http://schemas.openxmlformats.org/presentationml/2006/ole">
            <mc:AlternateContent xmlns:mc="http://schemas.openxmlformats.org/markup-compatibility/2006">
              <mc:Choice xmlns:v="urn:schemas-microsoft-com:vml" Requires="v">
                <p:oleObj spid="_x0000_s4" name="Formula" r:id="rId3" imgW="8972550" imgH="1524000" progId="Equation.Ribbit">
                  <p:embed/>
                </p:oleObj>
              </mc:Choice>
              <mc:Fallback>
                <p:oleObj name="Formula" r:id="rId3" imgW="8972550" imgH="1524000" progId="Equation.Ribbit">
                  <p:embed/>
                  <p:pic>
                    <p:nvPicPr>
                      <p:cNvPr id="0" name="图片 3"/>
                      <p:cNvPicPr/>
                      <p:nvPr/>
                    </p:nvPicPr>
                    <p:blipFill>
                      <a:blip r:embed="rId4"/>
                      <a:stretch>
                        <a:fillRect/>
                      </a:stretch>
                    </p:blipFill>
                    <p:spPr>
                      <a:xfrm>
                        <a:off x="6634163" y="2055813"/>
                        <a:ext cx="1879600" cy="323850"/>
                      </a:xfrm>
                      <a:prstGeom prst="rect">
                        <a:avLst/>
                      </a:prstGeom>
                    </p:spPr>
                  </p:pic>
                </p:oleObj>
              </mc:Fallback>
            </mc:AlternateContent>
          </a:graphicData>
        </a:graphic>
      </p:graphicFrame>
      <p:pic>
        <p:nvPicPr>
          <p:cNvPr id="6" name="内容占位符 3"/>
          <p:cNvPicPr>
            <a:picLocks noChangeAspect="1"/>
          </p:cNvPicPr>
          <p:nvPr/>
        </p:nvPicPr>
        <p:blipFill>
          <a:blip r:embed="rId5"/>
          <a:stretch>
            <a:fillRect/>
          </a:stretch>
        </p:blipFill>
        <p:spPr>
          <a:xfrm>
            <a:off x="-1" y="-1"/>
            <a:ext cx="4457572" cy="3526972"/>
          </a:xfrm>
          <a:prstGeom prst="rect">
            <a:avLst/>
          </a:prstGeom>
        </p:spPr>
      </p:pic>
      <p:sp>
        <p:nvSpPr>
          <p:cNvPr id="9" name="圆角矩形 12"/>
          <p:cNvSpPr/>
          <p:nvPr/>
        </p:nvSpPr>
        <p:spPr>
          <a:xfrm>
            <a:off x="3556547" y="3706499"/>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0" name="椭圆 9"/>
          <p:cNvSpPr/>
          <p:nvPr/>
        </p:nvSpPr>
        <p:spPr>
          <a:xfrm>
            <a:off x="3401809" y="354034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15" name="文本框 14"/>
          <p:cNvSpPr txBox="1"/>
          <p:nvPr/>
        </p:nvSpPr>
        <p:spPr>
          <a:xfrm>
            <a:off x="5778415" y="3706499"/>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“脐部</a:t>
            </a:r>
            <a:r>
              <a:rPr lang="en-US" altLang="zh-CN" dirty="0">
                <a:solidFill>
                  <a:srgbClr val="FF0000"/>
                </a:solidFill>
                <a:latin typeface="Times"/>
                <a:ea typeface="楷体" panose="02010609060101010101" pitchFamily="49" charset="-122"/>
              </a:rPr>
              <a:t>=?</a:t>
            </a:r>
            <a:r>
              <a:rPr lang="zh-CN" altLang="en-US" dirty="0">
                <a:solidFill>
                  <a:srgbClr val="FF0000"/>
                </a:solidFill>
                <a:latin typeface="Times"/>
                <a:ea typeface="楷体" panose="02010609060101010101" pitchFamily="49" charset="-122"/>
              </a:rPr>
              <a:t>”</a:t>
            </a:r>
            <a:endParaRPr lang="zh-CN" altLang="en-US" dirty="0">
              <a:solidFill>
                <a:srgbClr val="FF0000"/>
              </a:solidFill>
              <a:latin typeface="Times"/>
              <a:ea typeface="楷体" panose="02010609060101010101" pitchFamily="49" charset="-122"/>
            </a:endParaRPr>
          </a:p>
        </p:txBody>
      </p:sp>
      <p:sp>
        <p:nvSpPr>
          <p:cNvPr id="17" name="文本框 19"/>
          <p:cNvSpPr txBox="1"/>
          <p:nvPr/>
        </p:nvSpPr>
        <p:spPr>
          <a:xfrm>
            <a:off x="7648296" y="3355353"/>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21" name="文本框 20"/>
          <p:cNvSpPr txBox="1"/>
          <p:nvPr/>
        </p:nvSpPr>
        <p:spPr>
          <a:xfrm>
            <a:off x="6982267" y="3690431"/>
            <a:ext cx="1595309"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划分前</a:t>
            </a:r>
            <a:r>
              <a:rPr lang="en-US" altLang="zh-CN" dirty="0">
                <a:solidFill>
                  <a:srgbClr val="FF0000"/>
                </a:solidFill>
                <a:latin typeface="Times"/>
                <a:ea typeface="楷体" panose="02010609060101010101" pitchFamily="49" charset="-122"/>
              </a:rPr>
              <a:t>: 42.9%</a:t>
            </a:r>
            <a:endParaRPr lang="en-US" altLang="zh-CN" dirty="0">
              <a:solidFill>
                <a:srgbClr val="FF0000"/>
              </a:solidFill>
              <a:latin typeface="Times"/>
              <a:ea typeface="楷体" panose="02010609060101010101" pitchFamily="49" charset="-122"/>
            </a:endParaRPr>
          </a:p>
        </p:txBody>
      </p:sp>
      <p:cxnSp>
        <p:nvCxnSpPr>
          <p:cNvPr id="23" name="直接箭头连接符 22"/>
          <p:cNvCxnSpPr/>
          <p:nvPr/>
        </p:nvCxnSpPr>
        <p:spPr>
          <a:xfrm flipH="1">
            <a:off x="4785026" y="3922499"/>
            <a:ext cx="1121812" cy="0"/>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24" name="标题 1"/>
          <p:cNvSpPr txBox="1"/>
          <p:nvPr/>
        </p:nvSpPr>
        <p:spPr>
          <a:xfrm>
            <a:off x="5224236" y="98283"/>
            <a:ext cx="3709967" cy="7778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baseline="0">
                <a:solidFill>
                  <a:schemeClr val="accent1"/>
                </a:solidFill>
                <a:effectLst>
                  <a:outerShdw blurRad="38100" dist="38100" dir="2700000" algn="tl">
                    <a:srgbClr val="000000">
                      <a:alpha val="43137"/>
                    </a:srgbClr>
                  </a:outerShdw>
                </a:effectLst>
                <a:latin typeface="Verdana" panose="020B0804030504040204" pitchFamily="34" charset="0"/>
                <a:ea typeface="幼圆" panose="02010509060101010101" pitchFamily="49" charset="-122"/>
                <a:cs typeface="+mj-cs"/>
              </a:defRPr>
            </a:lvl1pPr>
          </a:lstStyle>
          <a:p>
            <a:r>
              <a:rPr lang="zh-CN" altLang="en-US"/>
              <a:t>剪枝处理</a:t>
            </a:r>
            <a:r>
              <a:rPr lang="en-US" altLang="zh-CN"/>
              <a:t>-</a:t>
            </a:r>
            <a:r>
              <a:rPr lang="zh-CN" altLang="en-US"/>
              <a:t>预剪枝</a:t>
            </a: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内容占位符 23"/>
          <p:cNvGraphicFramePr>
            <a:graphicFrameLocks noGrp="1" noChangeAspect="1"/>
          </p:cNvGraphicFramePr>
          <p:nvPr>
            <p:ph idx="1"/>
          </p:nvPr>
        </p:nvGraphicFramePr>
        <p:xfrm>
          <a:off x="8105775" y="1257300"/>
          <a:ext cx="134938" cy="274638"/>
        </p:xfrm>
        <a:graphic>
          <a:graphicData uri="http://schemas.openxmlformats.org/presentationml/2006/ole">
            <mc:AlternateContent xmlns:mc="http://schemas.openxmlformats.org/markup-compatibility/2006">
              <mc:Choice xmlns:v="urn:schemas-microsoft-com:vml" Requires="v">
                <p:oleObj spid="_x0000_s2" name="Formula" r:id="rId1" imgW="571500" imgH="1162050" progId="Equation.Ribbit">
                  <p:embed/>
                </p:oleObj>
              </mc:Choice>
              <mc:Fallback>
                <p:oleObj name="Formula" r:id="rId1" imgW="571500" imgH="1162050" progId="Equation.Ribbit">
                  <p:embed/>
                  <p:pic>
                    <p:nvPicPr>
                      <p:cNvPr id="0" name="图片 1"/>
                      <p:cNvPicPr/>
                      <p:nvPr/>
                    </p:nvPicPr>
                    <p:blipFill>
                      <a:blip r:embed="rId2"/>
                      <a:stretch>
                        <a:fillRect/>
                      </a:stretch>
                    </p:blipFill>
                    <p:spPr>
                      <a:xfrm>
                        <a:off x="8105775" y="1257300"/>
                        <a:ext cx="134938" cy="274638"/>
                      </a:xfrm>
                      <a:prstGeom prst="rect">
                        <a:avLst/>
                      </a:prstGeom>
                    </p:spPr>
                  </p:pic>
                </p:oleObj>
              </mc:Fallback>
            </mc:AlternateContent>
          </a:graphicData>
        </a:graphic>
      </p:graphicFrame>
      <p:sp>
        <p:nvSpPr>
          <p:cNvPr id="4" name="椭圆 3"/>
          <p:cNvSpPr/>
          <p:nvPr/>
        </p:nvSpPr>
        <p:spPr>
          <a:xfrm>
            <a:off x="3550453" y="47643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5" name="椭圆 4"/>
          <p:cNvSpPr/>
          <p:nvPr/>
        </p:nvSpPr>
        <p:spPr>
          <a:xfrm>
            <a:off x="5733834" y="47643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6" name="椭圆 5"/>
          <p:cNvSpPr/>
          <p:nvPr/>
        </p:nvSpPr>
        <p:spPr>
          <a:xfrm>
            <a:off x="1622565" y="47643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7" name="直接连接符 6"/>
          <p:cNvCxnSpPr>
            <a:endCxn id="6" idx="0"/>
          </p:cNvCxnSpPr>
          <p:nvPr/>
        </p:nvCxnSpPr>
        <p:spPr>
          <a:xfrm flipH="1">
            <a:off x="2162565" y="3950189"/>
            <a:ext cx="1955683" cy="814131"/>
          </a:xfrm>
          <a:prstGeom prst="line">
            <a:avLst/>
          </a:prstGeom>
        </p:spPr>
        <p:style>
          <a:lnRef idx="1">
            <a:schemeClr val="dk1"/>
          </a:lnRef>
          <a:fillRef idx="0">
            <a:schemeClr val="dk1"/>
          </a:fillRef>
          <a:effectRef idx="0">
            <a:schemeClr val="dk1"/>
          </a:effectRef>
          <a:fontRef idx="minor">
            <a:schemeClr val="tx1"/>
          </a:fontRef>
        </p:style>
      </p:cxnSp>
      <p:sp>
        <p:nvSpPr>
          <p:cNvPr id="8" name="文本框 7"/>
          <p:cNvSpPr txBox="1"/>
          <p:nvPr/>
        </p:nvSpPr>
        <p:spPr>
          <a:xfrm>
            <a:off x="4062531" y="4260079"/>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cxnSp>
        <p:nvCxnSpPr>
          <p:cNvPr id="9" name="直接连接符 8"/>
          <p:cNvCxnSpPr>
            <a:endCxn id="5" idx="0"/>
          </p:cNvCxnSpPr>
          <p:nvPr/>
        </p:nvCxnSpPr>
        <p:spPr>
          <a:xfrm>
            <a:off x="4113144" y="3950189"/>
            <a:ext cx="2160690" cy="814131"/>
          </a:xfrm>
          <a:prstGeom prst="line">
            <a:avLst/>
          </a:prstGeom>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a:off x="4113144" y="4140849"/>
            <a:ext cx="0" cy="607721"/>
          </a:xfrm>
          <a:prstGeom prst="line">
            <a:avLst/>
          </a:prstGeom>
        </p:spPr>
        <p:style>
          <a:lnRef idx="1">
            <a:schemeClr val="dk1"/>
          </a:lnRef>
          <a:fillRef idx="0">
            <a:schemeClr val="dk1"/>
          </a:fillRef>
          <a:effectRef idx="0">
            <a:schemeClr val="dk1"/>
          </a:effectRef>
          <a:fontRef idx="minor">
            <a:schemeClr val="tx1"/>
          </a:fontRef>
        </p:style>
      </p:cxnSp>
      <p:sp>
        <p:nvSpPr>
          <p:cNvPr id="11" name="文本框 10"/>
          <p:cNvSpPr txBox="1"/>
          <p:nvPr/>
        </p:nvSpPr>
        <p:spPr>
          <a:xfrm>
            <a:off x="5687279" y="4260079"/>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12" name="文本框 11"/>
          <p:cNvSpPr txBox="1"/>
          <p:nvPr/>
        </p:nvSpPr>
        <p:spPr>
          <a:xfrm>
            <a:off x="2099175" y="4260079"/>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13" name="圆角矩形 12"/>
          <p:cNvSpPr/>
          <p:nvPr/>
        </p:nvSpPr>
        <p:spPr>
          <a:xfrm>
            <a:off x="3556547" y="3706499"/>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4" name="椭圆 13"/>
          <p:cNvSpPr/>
          <p:nvPr/>
        </p:nvSpPr>
        <p:spPr>
          <a:xfrm>
            <a:off x="3401809" y="354034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15" name="椭圆 14"/>
          <p:cNvSpPr/>
          <p:nvPr/>
        </p:nvSpPr>
        <p:spPr>
          <a:xfrm>
            <a:off x="1521585" y="462032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16" name="椭圆 15"/>
          <p:cNvSpPr/>
          <p:nvPr/>
        </p:nvSpPr>
        <p:spPr>
          <a:xfrm>
            <a:off x="3433434" y="460457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17" name="椭圆 16"/>
          <p:cNvSpPr/>
          <p:nvPr/>
        </p:nvSpPr>
        <p:spPr>
          <a:xfrm>
            <a:off x="5550513" y="4635395"/>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18" name="文本框 17"/>
          <p:cNvSpPr txBox="1"/>
          <p:nvPr/>
        </p:nvSpPr>
        <p:spPr>
          <a:xfrm>
            <a:off x="5778415" y="3706499"/>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“脐部</a:t>
            </a:r>
            <a:r>
              <a:rPr lang="en-US" altLang="zh-CN" dirty="0">
                <a:solidFill>
                  <a:srgbClr val="FF0000"/>
                </a:solidFill>
                <a:latin typeface="Times"/>
                <a:ea typeface="楷体" panose="02010609060101010101" pitchFamily="49" charset="-122"/>
              </a:rPr>
              <a:t>=?</a:t>
            </a:r>
            <a:r>
              <a:rPr lang="zh-CN" altLang="en-US" dirty="0">
                <a:solidFill>
                  <a:srgbClr val="FF0000"/>
                </a:solidFill>
                <a:latin typeface="Times"/>
                <a:ea typeface="楷体" panose="02010609060101010101" pitchFamily="49" charset="-122"/>
              </a:rPr>
              <a:t>”</a:t>
            </a:r>
            <a:endParaRPr lang="zh-CN" altLang="en-US" dirty="0">
              <a:solidFill>
                <a:srgbClr val="FF0000"/>
              </a:solidFill>
              <a:latin typeface="Times"/>
              <a:ea typeface="楷体" panose="02010609060101010101" pitchFamily="49" charset="-122"/>
            </a:endParaRPr>
          </a:p>
        </p:txBody>
      </p:sp>
      <p:sp>
        <p:nvSpPr>
          <p:cNvPr id="19" name="文本框 19"/>
          <p:cNvSpPr txBox="1"/>
          <p:nvPr/>
        </p:nvSpPr>
        <p:spPr>
          <a:xfrm>
            <a:off x="7648296" y="3355353"/>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20" name="文本框 20"/>
          <p:cNvSpPr txBox="1"/>
          <p:nvPr/>
        </p:nvSpPr>
        <p:spPr>
          <a:xfrm>
            <a:off x="6982267" y="3690431"/>
            <a:ext cx="1685077"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划分前</a:t>
            </a:r>
            <a:r>
              <a:rPr lang="en-US" altLang="zh-CN" dirty="0">
                <a:solidFill>
                  <a:srgbClr val="FF0000"/>
                </a:solidFill>
                <a:latin typeface="Times"/>
                <a:ea typeface="楷体" panose="02010609060101010101" pitchFamily="49" charset="-122"/>
              </a:rPr>
              <a:t>: 42.9%</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划分后</a:t>
            </a:r>
            <a:r>
              <a:rPr lang="en-US" altLang="zh-CN" dirty="0">
                <a:solidFill>
                  <a:srgbClr val="FF0000"/>
                </a:solidFill>
                <a:latin typeface="Times"/>
                <a:ea typeface="楷体" panose="02010609060101010101" pitchFamily="49" charset="-122"/>
              </a:rPr>
              <a:t>: 71.4%</a:t>
            </a:r>
            <a:endParaRPr lang="zh-CN" altLang="en-US" dirty="0">
              <a:solidFill>
                <a:srgbClr val="FF0000"/>
              </a:solidFill>
              <a:latin typeface="Times"/>
              <a:ea typeface="楷体" panose="02010609060101010101" pitchFamily="49" charset="-122"/>
            </a:endParaRPr>
          </a:p>
        </p:txBody>
      </p:sp>
      <p:sp>
        <p:nvSpPr>
          <p:cNvPr id="21" name="文本框 21"/>
          <p:cNvSpPr txBox="1"/>
          <p:nvPr/>
        </p:nvSpPr>
        <p:spPr>
          <a:xfrm>
            <a:off x="6536318" y="4235656"/>
            <a:ext cx="2031325"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预剪枝决策</a:t>
            </a:r>
            <a:r>
              <a:rPr lang="en-US" altLang="zh-CN" dirty="0">
                <a:solidFill>
                  <a:srgbClr val="FF0000"/>
                </a:solidFill>
                <a:latin typeface="Times"/>
                <a:ea typeface="楷体" panose="02010609060101010101" pitchFamily="49" charset="-122"/>
              </a:rPr>
              <a:t>: </a:t>
            </a:r>
            <a:r>
              <a:rPr lang="zh-CN" altLang="en-US" dirty="0">
                <a:solidFill>
                  <a:srgbClr val="FF0000"/>
                </a:solidFill>
                <a:latin typeface="Times"/>
                <a:ea typeface="楷体" panose="02010609060101010101" pitchFamily="49" charset="-122"/>
              </a:rPr>
              <a:t>划分</a:t>
            </a:r>
            <a:endParaRPr lang="zh-CN" altLang="en-US" dirty="0">
              <a:solidFill>
                <a:srgbClr val="FF0000"/>
              </a:solidFill>
              <a:latin typeface="Times"/>
              <a:ea typeface="楷体" panose="02010609060101010101" pitchFamily="49" charset="-122"/>
            </a:endParaRPr>
          </a:p>
        </p:txBody>
      </p:sp>
      <p:cxnSp>
        <p:nvCxnSpPr>
          <p:cNvPr id="22" name="直接箭头连接符 21"/>
          <p:cNvCxnSpPr/>
          <p:nvPr/>
        </p:nvCxnSpPr>
        <p:spPr>
          <a:xfrm flipH="1">
            <a:off x="4785026" y="3922499"/>
            <a:ext cx="1121812" cy="0"/>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5381469" y="901270"/>
            <a:ext cx="3702570" cy="2031325"/>
          </a:xfrm>
          <a:prstGeom prst="rect">
            <a:avLst/>
          </a:prstGeom>
          <a:noFill/>
        </p:spPr>
        <p:txBody>
          <a:bodyPr wrap="square" rtlCol="0">
            <a:spAutoFit/>
          </a:bodyPr>
          <a:lstStyle/>
          <a:p>
            <a:r>
              <a:rPr lang="zh-CN" altLang="en-US" dirty="0"/>
              <a:t>结点</a:t>
            </a:r>
            <a:r>
              <a:rPr lang="en-US" altLang="zh-CN" dirty="0"/>
              <a:t>1</a:t>
            </a:r>
            <a:r>
              <a:rPr lang="zh-CN" altLang="en-US" dirty="0"/>
              <a:t>：若划分，根据结点    ，</a:t>
            </a:r>
            <a:endParaRPr lang="en-US" altLang="zh-CN" dirty="0"/>
          </a:p>
          <a:p>
            <a:r>
              <a:rPr lang="en-US" altLang="zh-CN" dirty="0"/>
              <a:t>    </a:t>
            </a:r>
            <a:r>
              <a:rPr lang="zh-CN" altLang="en-US" dirty="0"/>
              <a:t>，</a:t>
            </a:r>
            <a:r>
              <a:rPr lang="en-US" altLang="zh-CN" dirty="0"/>
              <a:t>   </a:t>
            </a:r>
            <a:r>
              <a:rPr lang="zh-CN" altLang="en-US" dirty="0"/>
              <a:t>的训练样例，将这</a:t>
            </a:r>
            <a:r>
              <a:rPr lang="en-US" altLang="zh-CN" dirty="0"/>
              <a:t>  </a:t>
            </a:r>
            <a:r>
              <a:rPr lang="zh-CN" altLang="en-US" dirty="0"/>
              <a:t>个结点分别标记为“好瓜”、“好瓜”、“坏瓜”。此时，验证集中编号为 </a:t>
            </a:r>
            <a:endParaRPr lang="en-US" altLang="zh-CN" dirty="0"/>
          </a:p>
          <a:p>
            <a:r>
              <a:rPr lang="zh-CN" altLang="en-US" dirty="0"/>
              <a:t>                   的样例被划分正确，验证集精度为</a:t>
            </a:r>
            <a:endParaRPr lang="en-US" altLang="zh-CN" dirty="0"/>
          </a:p>
          <a:p>
            <a:endParaRPr lang="zh-CN" altLang="en-US" dirty="0"/>
          </a:p>
        </p:txBody>
      </p:sp>
      <p:graphicFrame>
        <p:nvGraphicFramePr>
          <p:cNvPr id="3" name="对象 2"/>
          <p:cNvGraphicFramePr>
            <a:graphicFrameLocks noChangeAspect="1"/>
          </p:cNvGraphicFramePr>
          <p:nvPr/>
        </p:nvGraphicFramePr>
        <p:xfrm>
          <a:off x="8186738" y="963613"/>
          <a:ext cx="233362" cy="271462"/>
        </p:xfrm>
        <a:graphic>
          <a:graphicData uri="http://schemas.openxmlformats.org/presentationml/2006/ole">
            <mc:AlternateContent xmlns:mc="http://schemas.openxmlformats.org/markup-compatibility/2006">
              <mc:Choice xmlns:v="urn:schemas-microsoft-com:vml" Requires="v">
                <p:oleObj spid="_x0000_s23" name="Formula" r:id="rId3" imgW="1104900" imgH="1295400" progId="Equation.Ribbit">
                  <p:embed/>
                </p:oleObj>
              </mc:Choice>
              <mc:Fallback>
                <p:oleObj name="Formula" r:id="rId3" imgW="1104900" imgH="1295400" progId="Equation.Ribbit">
                  <p:embed/>
                  <p:pic>
                    <p:nvPicPr>
                      <p:cNvPr id="0" name="图片 22"/>
                      <p:cNvPicPr/>
                      <p:nvPr/>
                    </p:nvPicPr>
                    <p:blipFill>
                      <a:blip r:embed="rId4"/>
                      <a:stretch>
                        <a:fillRect/>
                      </a:stretch>
                    </p:blipFill>
                    <p:spPr>
                      <a:xfrm>
                        <a:off x="8186738" y="963613"/>
                        <a:ext cx="233362" cy="271462"/>
                      </a:xfrm>
                      <a:prstGeom prst="rect">
                        <a:avLst/>
                      </a:prstGeom>
                    </p:spPr>
                  </p:pic>
                </p:oleObj>
              </mc:Fallback>
            </mc:AlternateContent>
          </a:graphicData>
        </a:graphic>
      </p:graphicFrame>
      <p:graphicFrame>
        <p:nvGraphicFramePr>
          <p:cNvPr id="37" name="对象 36"/>
          <p:cNvGraphicFramePr>
            <a:graphicFrameLocks noChangeAspect="1"/>
          </p:cNvGraphicFramePr>
          <p:nvPr/>
        </p:nvGraphicFramePr>
        <p:xfrm>
          <a:off x="5975350" y="1246188"/>
          <a:ext cx="231775" cy="271462"/>
        </p:xfrm>
        <a:graphic>
          <a:graphicData uri="http://schemas.openxmlformats.org/presentationml/2006/ole">
            <mc:AlternateContent xmlns:mc="http://schemas.openxmlformats.org/markup-compatibility/2006">
              <mc:Choice xmlns:v="urn:schemas-microsoft-com:vml" Requires="v">
                <p:oleObj spid="_x0000_s25" name="Formula" r:id="rId5" imgW="1104900" imgH="1295400" progId="Equation.Ribbit">
                  <p:embed/>
                </p:oleObj>
              </mc:Choice>
              <mc:Fallback>
                <p:oleObj name="Formula" r:id="rId5" imgW="1104900" imgH="1295400" progId="Equation.Ribbit">
                  <p:embed/>
                  <p:pic>
                    <p:nvPicPr>
                      <p:cNvPr id="0" name="图片 24"/>
                      <p:cNvPicPr/>
                      <p:nvPr/>
                    </p:nvPicPr>
                    <p:blipFill>
                      <a:blip r:embed="rId6"/>
                      <a:stretch>
                        <a:fillRect/>
                      </a:stretch>
                    </p:blipFill>
                    <p:spPr>
                      <a:xfrm>
                        <a:off x="5975350" y="1246188"/>
                        <a:ext cx="231775" cy="271462"/>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5491163" y="2070100"/>
          <a:ext cx="1497012" cy="287338"/>
        </p:xfrm>
        <a:graphic>
          <a:graphicData uri="http://schemas.openxmlformats.org/presentationml/2006/ole">
            <mc:AlternateContent xmlns:mc="http://schemas.openxmlformats.org/markup-compatibility/2006">
              <mc:Choice xmlns:v="urn:schemas-microsoft-com:vml" Requires="v">
                <p:oleObj spid="_x0000_s27" name="Formula" r:id="rId7" imgW="6962775" imgH="1333500" progId="Equation.Ribbit">
                  <p:embed/>
                </p:oleObj>
              </mc:Choice>
              <mc:Fallback>
                <p:oleObj name="Formula" r:id="rId7" imgW="6962775" imgH="1333500" progId="Equation.Ribbit">
                  <p:embed/>
                  <p:pic>
                    <p:nvPicPr>
                      <p:cNvPr id="0" name="图片 26"/>
                      <p:cNvPicPr/>
                      <p:nvPr/>
                    </p:nvPicPr>
                    <p:blipFill>
                      <a:blip r:embed="rId8"/>
                      <a:stretch>
                        <a:fillRect/>
                      </a:stretch>
                    </p:blipFill>
                    <p:spPr>
                      <a:xfrm>
                        <a:off x="5491163" y="2070100"/>
                        <a:ext cx="1497012" cy="287338"/>
                      </a:xfrm>
                      <a:prstGeom prst="rect">
                        <a:avLst/>
                      </a:prstGeom>
                    </p:spPr>
                  </p:pic>
                </p:oleObj>
              </mc:Fallback>
            </mc:AlternateContent>
          </a:graphicData>
        </a:graphic>
      </p:graphicFrame>
      <p:graphicFrame>
        <p:nvGraphicFramePr>
          <p:cNvPr id="32" name="对象 31"/>
          <p:cNvGraphicFramePr>
            <a:graphicFrameLocks noChangeAspect="1"/>
          </p:cNvGraphicFramePr>
          <p:nvPr/>
        </p:nvGraphicFramePr>
        <p:xfrm>
          <a:off x="6965785" y="2367663"/>
          <a:ext cx="1879600" cy="323850"/>
        </p:xfrm>
        <a:graphic>
          <a:graphicData uri="http://schemas.openxmlformats.org/presentationml/2006/ole">
            <mc:AlternateContent xmlns:mc="http://schemas.openxmlformats.org/markup-compatibility/2006">
              <mc:Choice xmlns:v="urn:schemas-microsoft-com:vml" Requires="v">
                <p:oleObj spid="_x0000_s28" name="Formula" r:id="rId9" imgW="8972550" imgH="1524000" progId="Equation.Ribbit">
                  <p:embed/>
                </p:oleObj>
              </mc:Choice>
              <mc:Fallback>
                <p:oleObj name="Formula" r:id="rId9" imgW="8972550" imgH="1524000" progId="Equation.Ribbit">
                  <p:embed/>
                  <p:pic>
                    <p:nvPicPr>
                      <p:cNvPr id="0" name="图片 27"/>
                      <p:cNvPicPr/>
                      <p:nvPr/>
                    </p:nvPicPr>
                    <p:blipFill>
                      <a:blip r:embed="rId10"/>
                      <a:stretch>
                        <a:fillRect/>
                      </a:stretch>
                    </p:blipFill>
                    <p:spPr>
                      <a:xfrm>
                        <a:off x="6965785" y="2367663"/>
                        <a:ext cx="1879600" cy="323850"/>
                      </a:xfrm>
                      <a:prstGeom prst="rect">
                        <a:avLst/>
                      </a:prstGeom>
                    </p:spPr>
                  </p:pic>
                </p:oleObj>
              </mc:Fallback>
            </mc:AlternateContent>
          </a:graphicData>
        </a:graphic>
      </p:graphicFrame>
      <p:sp>
        <p:nvSpPr>
          <p:cNvPr id="29" name="标题 1"/>
          <p:cNvSpPr>
            <a:spLocks noGrp="1"/>
          </p:cNvSpPr>
          <p:nvPr>
            <p:ph type="title"/>
          </p:nvPr>
        </p:nvSpPr>
        <p:spPr>
          <a:xfrm>
            <a:off x="5224236" y="98283"/>
            <a:ext cx="3709967" cy="777874"/>
          </a:xfrm>
        </p:spPr>
        <p:txBody>
          <a:bodyPr/>
          <a:lstStyle/>
          <a:p>
            <a:r>
              <a:rPr lang="zh-CN" altLang="en-US" dirty="0"/>
              <a:t>剪枝处理</a:t>
            </a:r>
            <a:r>
              <a:rPr lang="en-US" altLang="zh-CN" dirty="0"/>
              <a:t>-</a:t>
            </a:r>
            <a:r>
              <a:rPr lang="zh-CN" altLang="en-US" dirty="0"/>
              <a:t>预剪枝</a:t>
            </a:r>
            <a:endParaRPr lang="zh-CN" altLang="en-US" dirty="0"/>
          </a:p>
        </p:txBody>
      </p:sp>
      <p:pic>
        <p:nvPicPr>
          <p:cNvPr id="31" name="内容占位符 3"/>
          <p:cNvPicPr>
            <a:picLocks noChangeAspect="1"/>
          </p:cNvPicPr>
          <p:nvPr/>
        </p:nvPicPr>
        <p:blipFill>
          <a:blip r:embed="rId11"/>
          <a:stretch>
            <a:fillRect/>
          </a:stretch>
        </p:blipFill>
        <p:spPr>
          <a:xfrm>
            <a:off x="0" y="0"/>
            <a:ext cx="4445330" cy="35172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P spid="11" grpId="0"/>
      <p:bldP spid="12" grpId="0"/>
      <p:bldP spid="15" grpId="0" animBg="1"/>
      <p:bldP spid="16" grpId="0" animBg="1"/>
      <p:bldP spid="1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24236" y="98283"/>
            <a:ext cx="3709967" cy="777874"/>
          </a:xfrm>
        </p:spPr>
        <p:txBody>
          <a:bodyPr/>
          <a:lstStyle/>
          <a:p>
            <a:r>
              <a:rPr lang="zh-CN" altLang="en-US" dirty="0"/>
              <a:t>剪枝处理</a:t>
            </a:r>
            <a:r>
              <a:rPr lang="en-US" altLang="zh-CN" dirty="0"/>
              <a:t>-</a:t>
            </a:r>
            <a:r>
              <a:rPr lang="zh-CN" altLang="en-US" dirty="0"/>
              <a:t>预剪枝</a:t>
            </a:r>
            <a:endParaRPr lang="zh-CN" altLang="en-US" dirty="0"/>
          </a:p>
        </p:txBody>
      </p:sp>
      <p:sp>
        <p:nvSpPr>
          <p:cNvPr id="4" name="椭圆 3"/>
          <p:cNvSpPr/>
          <p:nvPr/>
        </p:nvSpPr>
        <p:spPr>
          <a:xfrm>
            <a:off x="3554409" y="4756403"/>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5" name="椭圆 4"/>
          <p:cNvSpPr/>
          <p:nvPr/>
        </p:nvSpPr>
        <p:spPr>
          <a:xfrm>
            <a:off x="5737790" y="4756403"/>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6" name="椭圆 5"/>
          <p:cNvSpPr/>
          <p:nvPr/>
        </p:nvSpPr>
        <p:spPr>
          <a:xfrm>
            <a:off x="1626521" y="4756403"/>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cxnSp>
        <p:nvCxnSpPr>
          <p:cNvPr id="7" name="直接连接符 6"/>
          <p:cNvCxnSpPr>
            <a:endCxn id="6" idx="0"/>
          </p:cNvCxnSpPr>
          <p:nvPr/>
        </p:nvCxnSpPr>
        <p:spPr>
          <a:xfrm flipH="1">
            <a:off x="2166521" y="3942272"/>
            <a:ext cx="1955683" cy="814131"/>
          </a:xfrm>
          <a:prstGeom prst="line">
            <a:avLst/>
          </a:prstGeom>
        </p:spPr>
        <p:style>
          <a:lnRef idx="1">
            <a:schemeClr val="dk1"/>
          </a:lnRef>
          <a:fillRef idx="0">
            <a:schemeClr val="dk1"/>
          </a:fillRef>
          <a:effectRef idx="0">
            <a:schemeClr val="dk1"/>
          </a:effectRef>
          <a:fontRef idx="minor">
            <a:schemeClr val="tx1"/>
          </a:fontRef>
        </p:style>
      </p:cxnSp>
      <p:sp>
        <p:nvSpPr>
          <p:cNvPr id="8" name="文本框 7"/>
          <p:cNvSpPr txBox="1"/>
          <p:nvPr/>
        </p:nvSpPr>
        <p:spPr>
          <a:xfrm>
            <a:off x="4066487" y="425216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cxnSp>
        <p:nvCxnSpPr>
          <p:cNvPr id="9" name="直接连接符 8"/>
          <p:cNvCxnSpPr>
            <a:endCxn id="5" idx="0"/>
          </p:cNvCxnSpPr>
          <p:nvPr/>
        </p:nvCxnSpPr>
        <p:spPr>
          <a:xfrm>
            <a:off x="4117100" y="3942272"/>
            <a:ext cx="2160690" cy="814131"/>
          </a:xfrm>
          <a:prstGeom prst="line">
            <a:avLst/>
          </a:prstGeom>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a:off x="4117100" y="4132932"/>
            <a:ext cx="0" cy="607721"/>
          </a:xfrm>
          <a:prstGeom prst="line">
            <a:avLst/>
          </a:prstGeom>
        </p:spPr>
        <p:style>
          <a:lnRef idx="1">
            <a:schemeClr val="dk1"/>
          </a:lnRef>
          <a:fillRef idx="0">
            <a:schemeClr val="dk1"/>
          </a:fillRef>
          <a:effectRef idx="0">
            <a:schemeClr val="dk1"/>
          </a:effectRef>
          <a:fontRef idx="minor">
            <a:schemeClr val="tx1"/>
          </a:fontRef>
        </p:style>
      </p:cxnSp>
      <p:sp>
        <p:nvSpPr>
          <p:cNvPr id="11" name="文本框 10"/>
          <p:cNvSpPr txBox="1"/>
          <p:nvPr/>
        </p:nvSpPr>
        <p:spPr>
          <a:xfrm>
            <a:off x="5691235" y="425216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12" name="文本框 11"/>
          <p:cNvSpPr txBox="1"/>
          <p:nvPr/>
        </p:nvSpPr>
        <p:spPr>
          <a:xfrm>
            <a:off x="2103131" y="4252162"/>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13" name="圆角矩形 12"/>
          <p:cNvSpPr/>
          <p:nvPr/>
        </p:nvSpPr>
        <p:spPr>
          <a:xfrm>
            <a:off x="3560503" y="3698582"/>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r>
              <a:rPr lang="en-US" altLang="zh-CN" sz="2200" dirty="0">
                <a:latin typeface="Times" panose="02020603060405020304" pitchFamily="18" charset="0"/>
              </a:rPr>
              <a:t>=?</a:t>
            </a:r>
            <a:endParaRPr lang="zh-CN" altLang="en-US" sz="2200" dirty="0">
              <a:latin typeface="Times" panose="02020603060405020304" pitchFamily="18" charset="0"/>
            </a:endParaRPr>
          </a:p>
        </p:txBody>
      </p:sp>
      <p:sp>
        <p:nvSpPr>
          <p:cNvPr id="15" name="椭圆 14"/>
          <p:cNvSpPr/>
          <p:nvPr/>
        </p:nvSpPr>
        <p:spPr>
          <a:xfrm>
            <a:off x="1525541" y="4612403"/>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16" name="椭圆 15"/>
          <p:cNvSpPr/>
          <p:nvPr/>
        </p:nvSpPr>
        <p:spPr>
          <a:xfrm>
            <a:off x="3437390" y="4596653"/>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17" name="椭圆 16"/>
          <p:cNvSpPr/>
          <p:nvPr/>
        </p:nvSpPr>
        <p:spPr>
          <a:xfrm>
            <a:off x="5554469" y="462747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18" name="文本框 17"/>
          <p:cNvSpPr txBox="1"/>
          <p:nvPr/>
        </p:nvSpPr>
        <p:spPr>
          <a:xfrm>
            <a:off x="5782371" y="3698582"/>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“脐部</a:t>
            </a:r>
            <a:r>
              <a:rPr lang="en-US" altLang="zh-CN" dirty="0">
                <a:solidFill>
                  <a:srgbClr val="FF0000"/>
                </a:solidFill>
                <a:latin typeface="Times"/>
                <a:ea typeface="楷体" panose="02010609060101010101" pitchFamily="49" charset="-122"/>
              </a:rPr>
              <a:t>=?</a:t>
            </a:r>
            <a:r>
              <a:rPr lang="zh-CN" altLang="en-US" dirty="0">
                <a:solidFill>
                  <a:srgbClr val="FF0000"/>
                </a:solidFill>
                <a:latin typeface="Times"/>
                <a:ea typeface="楷体" panose="02010609060101010101" pitchFamily="49" charset="-122"/>
              </a:rPr>
              <a:t>”</a:t>
            </a:r>
            <a:endParaRPr lang="zh-CN" altLang="en-US" dirty="0">
              <a:solidFill>
                <a:srgbClr val="FF0000"/>
              </a:solidFill>
              <a:latin typeface="Times"/>
              <a:ea typeface="楷体" panose="02010609060101010101" pitchFamily="49" charset="-122"/>
            </a:endParaRPr>
          </a:p>
        </p:txBody>
      </p:sp>
      <p:sp>
        <p:nvSpPr>
          <p:cNvPr id="19" name="文本框 19"/>
          <p:cNvSpPr txBox="1"/>
          <p:nvPr/>
        </p:nvSpPr>
        <p:spPr>
          <a:xfrm>
            <a:off x="7652252" y="3347436"/>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20" name="文本框 20"/>
          <p:cNvSpPr txBox="1"/>
          <p:nvPr/>
        </p:nvSpPr>
        <p:spPr>
          <a:xfrm>
            <a:off x="6986223" y="3682514"/>
            <a:ext cx="1685077"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划分前</a:t>
            </a:r>
            <a:r>
              <a:rPr lang="en-US" altLang="zh-CN" dirty="0">
                <a:solidFill>
                  <a:srgbClr val="FF0000"/>
                </a:solidFill>
                <a:latin typeface="Times"/>
                <a:ea typeface="楷体" panose="02010609060101010101" pitchFamily="49" charset="-122"/>
              </a:rPr>
              <a:t>: 42.9%</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划分后</a:t>
            </a:r>
            <a:r>
              <a:rPr lang="en-US" altLang="zh-CN" dirty="0">
                <a:solidFill>
                  <a:srgbClr val="FF0000"/>
                </a:solidFill>
                <a:latin typeface="Times"/>
                <a:ea typeface="楷体" panose="02010609060101010101" pitchFamily="49" charset="-122"/>
              </a:rPr>
              <a:t>: 71.4%</a:t>
            </a:r>
            <a:endParaRPr lang="zh-CN" altLang="en-US" dirty="0">
              <a:solidFill>
                <a:srgbClr val="FF0000"/>
              </a:solidFill>
              <a:latin typeface="Times"/>
              <a:ea typeface="楷体" panose="02010609060101010101" pitchFamily="49" charset="-122"/>
            </a:endParaRPr>
          </a:p>
        </p:txBody>
      </p:sp>
      <p:sp>
        <p:nvSpPr>
          <p:cNvPr id="21" name="文本框 21"/>
          <p:cNvSpPr txBox="1"/>
          <p:nvPr/>
        </p:nvSpPr>
        <p:spPr>
          <a:xfrm>
            <a:off x="6540274" y="4227739"/>
            <a:ext cx="2031325"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预剪枝决策</a:t>
            </a:r>
            <a:r>
              <a:rPr lang="en-US" altLang="zh-CN" dirty="0">
                <a:solidFill>
                  <a:srgbClr val="FF0000"/>
                </a:solidFill>
                <a:latin typeface="Times"/>
                <a:ea typeface="楷体" panose="02010609060101010101" pitchFamily="49" charset="-122"/>
              </a:rPr>
              <a:t>: </a:t>
            </a:r>
            <a:r>
              <a:rPr lang="zh-CN" altLang="en-US" dirty="0">
                <a:solidFill>
                  <a:srgbClr val="FF0000"/>
                </a:solidFill>
                <a:latin typeface="Times"/>
                <a:ea typeface="楷体" panose="02010609060101010101" pitchFamily="49" charset="-122"/>
              </a:rPr>
              <a:t>划分</a:t>
            </a:r>
            <a:endParaRPr lang="zh-CN" altLang="en-US" dirty="0">
              <a:solidFill>
                <a:srgbClr val="FF0000"/>
              </a:solidFill>
              <a:latin typeface="Times"/>
              <a:ea typeface="楷体" panose="02010609060101010101" pitchFamily="49" charset="-122"/>
            </a:endParaRPr>
          </a:p>
        </p:txBody>
      </p:sp>
      <p:cxnSp>
        <p:nvCxnSpPr>
          <p:cNvPr id="22" name="直接箭头连接符 21"/>
          <p:cNvCxnSpPr/>
          <p:nvPr/>
        </p:nvCxnSpPr>
        <p:spPr>
          <a:xfrm flipH="1">
            <a:off x="4788982" y="3914582"/>
            <a:ext cx="1121812" cy="0"/>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98527" y="5456257"/>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“色泽</a:t>
            </a:r>
            <a:r>
              <a:rPr lang="en-US" altLang="zh-CN" dirty="0">
                <a:solidFill>
                  <a:srgbClr val="FF0000"/>
                </a:solidFill>
                <a:latin typeface="Times"/>
                <a:ea typeface="楷体" panose="02010609060101010101" pitchFamily="49" charset="-122"/>
              </a:rPr>
              <a:t>=?</a:t>
            </a:r>
            <a:r>
              <a:rPr lang="zh-CN" altLang="en-US" dirty="0">
                <a:solidFill>
                  <a:srgbClr val="FF0000"/>
                </a:solidFill>
                <a:latin typeface="Times"/>
                <a:ea typeface="楷体" panose="02010609060101010101" pitchFamily="49" charset="-122"/>
              </a:rPr>
              <a:t>”</a:t>
            </a:r>
            <a:endParaRPr lang="zh-CN" altLang="en-US" dirty="0">
              <a:solidFill>
                <a:srgbClr val="FF0000"/>
              </a:solidFill>
              <a:latin typeface="Times"/>
              <a:ea typeface="楷体" panose="02010609060101010101" pitchFamily="49" charset="-122"/>
            </a:endParaRPr>
          </a:p>
        </p:txBody>
      </p:sp>
      <p:sp>
        <p:nvSpPr>
          <p:cNvPr id="25" name="文本框 24"/>
          <p:cNvSpPr txBox="1"/>
          <p:nvPr/>
        </p:nvSpPr>
        <p:spPr>
          <a:xfrm>
            <a:off x="1987778" y="5748104"/>
            <a:ext cx="1685077"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划分前</a:t>
            </a:r>
            <a:r>
              <a:rPr lang="en-US" altLang="zh-CN" dirty="0">
                <a:solidFill>
                  <a:srgbClr val="FF0000"/>
                </a:solidFill>
                <a:latin typeface="Times"/>
                <a:ea typeface="楷体" panose="02010609060101010101" pitchFamily="49" charset="-122"/>
              </a:rPr>
              <a:t>: 71.4%</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划分后</a:t>
            </a:r>
            <a:r>
              <a:rPr lang="en-US" altLang="zh-CN" dirty="0">
                <a:solidFill>
                  <a:srgbClr val="FF0000"/>
                </a:solidFill>
                <a:latin typeface="Times"/>
                <a:ea typeface="楷体" panose="02010609060101010101" pitchFamily="49" charset="-122"/>
              </a:rPr>
              <a:t>: 57.1%</a:t>
            </a:r>
            <a:endParaRPr lang="zh-CN" altLang="en-US" dirty="0">
              <a:solidFill>
                <a:srgbClr val="FF0000"/>
              </a:solidFill>
              <a:latin typeface="Times"/>
              <a:ea typeface="楷体" panose="02010609060101010101" pitchFamily="49" charset="-122"/>
            </a:endParaRPr>
          </a:p>
        </p:txBody>
      </p:sp>
      <p:sp>
        <p:nvSpPr>
          <p:cNvPr id="26" name="文本框 25"/>
          <p:cNvSpPr txBox="1"/>
          <p:nvPr/>
        </p:nvSpPr>
        <p:spPr>
          <a:xfrm>
            <a:off x="1541829" y="6320223"/>
            <a:ext cx="239039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预剪枝决策</a:t>
            </a:r>
            <a:r>
              <a:rPr lang="en-US" altLang="zh-CN" dirty="0">
                <a:solidFill>
                  <a:srgbClr val="FF0000"/>
                </a:solidFill>
                <a:latin typeface="Times"/>
                <a:ea typeface="楷体" panose="02010609060101010101" pitchFamily="49" charset="-122"/>
              </a:rPr>
              <a:t>: </a:t>
            </a:r>
            <a:r>
              <a:rPr lang="zh-CN" altLang="en-US" b="1" dirty="0">
                <a:solidFill>
                  <a:srgbClr val="FF0000"/>
                </a:solidFill>
                <a:latin typeface="Times"/>
                <a:ea typeface="楷体" panose="02010609060101010101" pitchFamily="49" charset="-122"/>
              </a:rPr>
              <a:t>禁止划分</a:t>
            </a:r>
            <a:endParaRPr lang="zh-CN" altLang="en-US" b="1" dirty="0">
              <a:solidFill>
                <a:srgbClr val="FF0000"/>
              </a:solidFill>
              <a:latin typeface="Times"/>
              <a:ea typeface="楷体" panose="02010609060101010101" pitchFamily="49" charset="-122"/>
            </a:endParaRPr>
          </a:p>
        </p:txBody>
      </p:sp>
      <p:cxnSp>
        <p:nvCxnSpPr>
          <p:cNvPr id="27" name="直接箭头连接符 26"/>
          <p:cNvCxnSpPr/>
          <p:nvPr/>
        </p:nvCxnSpPr>
        <p:spPr>
          <a:xfrm flipV="1">
            <a:off x="2019446" y="5273156"/>
            <a:ext cx="0" cy="492813"/>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28" name="文本框 34"/>
          <p:cNvSpPr txBox="1"/>
          <p:nvPr/>
        </p:nvSpPr>
        <p:spPr>
          <a:xfrm>
            <a:off x="4766904" y="5734351"/>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“根蒂</a:t>
            </a:r>
            <a:r>
              <a:rPr lang="en-US" altLang="zh-CN" dirty="0">
                <a:solidFill>
                  <a:srgbClr val="FF0000"/>
                </a:solidFill>
                <a:latin typeface="Times"/>
                <a:ea typeface="楷体" panose="02010609060101010101" pitchFamily="49" charset="-122"/>
              </a:rPr>
              <a:t>=?</a:t>
            </a:r>
            <a:r>
              <a:rPr lang="zh-CN" altLang="en-US" dirty="0">
                <a:solidFill>
                  <a:srgbClr val="FF0000"/>
                </a:solidFill>
                <a:latin typeface="Times"/>
                <a:ea typeface="楷体" panose="02010609060101010101" pitchFamily="49" charset="-122"/>
              </a:rPr>
              <a:t>”</a:t>
            </a:r>
            <a:endParaRPr lang="zh-CN" altLang="en-US" dirty="0">
              <a:solidFill>
                <a:srgbClr val="FF0000"/>
              </a:solidFill>
              <a:latin typeface="Times"/>
              <a:ea typeface="楷体" panose="02010609060101010101" pitchFamily="49" charset="-122"/>
            </a:endParaRPr>
          </a:p>
        </p:txBody>
      </p:sp>
      <p:sp>
        <p:nvSpPr>
          <p:cNvPr id="30" name="文本框 36"/>
          <p:cNvSpPr txBox="1"/>
          <p:nvPr/>
        </p:nvSpPr>
        <p:spPr>
          <a:xfrm>
            <a:off x="5975462" y="5756021"/>
            <a:ext cx="1685077"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划分前</a:t>
            </a:r>
            <a:r>
              <a:rPr lang="en-US" altLang="zh-CN" dirty="0">
                <a:solidFill>
                  <a:srgbClr val="FF0000"/>
                </a:solidFill>
                <a:latin typeface="Times"/>
                <a:ea typeface="楷体" panose="02010609060101010101" pitchFamily="49" charset="-122"/>
              </a:rPr>
              <a:t>: 71.4%</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划分后</a:t>
            </a:r>
            <a:r>
              <a:rPr lang="en-US" altLang="zh-CN" dirty="0">
                <a:solidFill>
                  <a:srgbClr val="FF0000"/>
                </a:solidFill>
                <a:latin typeface="Times"/>
                <a:ea typeface="楷体" panose="02010609060101010101" pitchFamily="49" charset="-122"/>
              </a:rPr>
              <a:t>: 71.4%</a:t>
            </a:r>
            <a:endParaRPr lang="zh-CN" altLang="en-US" dirty="0">
              <a:solidFill>
                <a:srgbClr val="FF0000"/>
              </a:solidFill>
              <a:latin typeface="Times"/>
              <a:ea typeface="楷体" panose="02010609060101010101" pitchFamily="49" charset="-122"/>
            </a:endParaRPr>
          </a:p>
        </p:txBody>
      </p:sp>
      <p:sp>
        <p:nvSpPr>
          <p:cNvPr id="31" name="文本框 37"/>
          <p:cNvSpPr txBox="1"/>
          <p:nvPr/>
        </p:nvSpPr>
        <p:spPr>
          <a:xfrm>
            <a:off x="5529513" y="6328140"/>
            <a:ext cx="239039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预剪枝决策</a:t>
            </a:r>
            <a:r>
              <a:rPr lang="en-US" altLang="zh-CN" dirty="0">
                <a:solidFill>
                  <a:srgbClr val="FF0000"/>
                </a:solidFill>
                <a:latin typeface="Times"/>
                <a:ea typeface="楷体" panose="02010609060101010101" pitchFamily="49" charset="-122"/>
              </a:rPr>
              <a:t>: </a:t>
            </a:r>
            <a:r>
              <a:rPr lang="zh-CN" altLang="en-US" b="1" dirty="0">
                <a:solidFill>
                  <a:srgbClr val="FF0000"/>
                </a:solidFill>
                <a:latin typeface="Times"/>
                <a:ea typeface="楷体" panose="02010609060101010101" pitchFamily="49" charset="-122"/>
              </a:rPr>
              <a:t>禁止划分</a:t>
            </a:r>
            <a:endParaRPr lang="zh-CN" altLang="en-US" b="1" dirty="0">
              <a:solidFill>
                <a:srgbClr val="FF0000"/>
              </a:solidFill>
              <a:latin typeface="Times"/>
              <a:ea typeface="楷体" panose="02010609060101010101" pitchFamily="49" charset="-122"/>
            </a:endParaRPr>
          </a:p>
        </p:txBody>
      </p:sp>
      <p:cxnSp>
        <p:nvCxnSpPr>
          <p:cNvPr id="32" name="直接箭头连接符 31"/>
          <p:cNvCxnSpPr/>
          <p:nvPr/>
        </p:nvCxnSpPr>
        <p:spPr>
          <a:xfrm flipH="1" flipV="1">
            <a:off x="4478298" y="5294268"/>
            <a:ext cx="1076171" cy="471701"/>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4819370" y="1221903"/>
            <a:ext cx="3514611" cy="1477328"/>
            <a:chOff x="5381469" y="901270"/>
            <a:chExt cx="3514611" cy="1477328"/>
          </a:xfrm>
        </p:grpSpPr>
        <p:graphicFrame>
          <p:nvGraphicFramePr>
            <p:cNvPr id="39" name="对象 38"/>
            <p:cNvGraphicFramePr>
              <a:graphicFrameLocks noChangeAspect="1"/>
            </p:cNvGraphicFramePr>
            <p:nvPr/>
          </p:nvGraphicFramePr>
          <p:xfrm>
            <a:off x="6182790" y="976913"/>
            <a:ext cx="234734" cy="257209"/>
          </p:xfrm>
          <a:graphic>
            <a:graphicData uri="http://schemas.openxmlformats.org/presentationml/2006/ole">
              <mc:AlternateContent xmlns:mc="http://schemas.openxmlformats.org/markup-compatibility/2006">
                <mc:Choice xmlns:v="urn:schemas-microsoft-com:vml" Requires="v">
                  <p:oleObj spid="_x0000_s14" name="Formula" r:id="rId1" imgW="1114425" imgH="1228725" progId="Equation.Ribbit">
                    <p:embed/>
                  </p:oleObj>
                </mc:Choice>
                <mc:Fallback>
                  <p:oleObj name="Formula" r:id="rId1" imgW="1114425" imgH="1228725" progId="Equation.Ribbit">
                    <p:embed/>
                    <p:pic>
                      <p:nvPicPr>
                        <p:cNvPr id="0" name="图片 13"/>
                        <p:cNvPicPr/>
                        <p:nvPr/>
                      </p:nvPicPr>
                      <p:blipFill>
                        <a:blip r:embed="rId2"/>
                        <a:stretch>
                          <a:fillRect/>
                        </a:stretch>
                      </p:blipFill>
                      <p:spPr>
                        <a:xfrm>
                          <a:off x="6182790" y="976913"/>
                          <a:ext cx="234734" cy="257209"/>
                        </a:xfrm>
                        <a:prstGeom prst="rect">
                          <a:avLst/>
                        </a:prstGeom>
                      </p:spPr>
                    </p:pic>
                  </p:oleObj>
                </mc:Fallback>
              </mc:AlternateContent>
            </a:graphicData>
          </a:graphic>
        </p:graphicFrame>
        <p:graphicFrame>
          <p:nvGraphicFramePr>
            <p:cNvPr id="40" name="对象 39"/>
            <p:cNvGraphicFramePr>
              <a:graphicFrameLocks noChangeAspect="1"/>
            </p:cNvGraphicFramePr>
            <p:nvPr/>
          </p:nvGraphicFramePr>
          <p:xfrm>
            <a:off x="6564663" y="978906"/>
            <a:ext cx="234734" cy="257209"/>
          </p:xfrm>
          <a:graphic>
            <a:graphicData uri="http://schemas.openxmlformats.org/presentationml/2006/ole">
              <mc:AlternateContent xmlns:mc="http://schemas.openxmlformats.org/markup-compatibility/2006">
                <mc:Choice xmlns:v="urn:schemas-microsoft-com:vml" Requires="v">
                  <p:oleObj spid="_x0000_s24" name="Formula" r:id="rId3" imgW="1114425" imgH="1228725" progId="Equation.Ribbit">
                    <p:embed/>
                  </p:oleObj>
                </mc:Choice>
                <mc:Fallback>
                  <p:oleObj name="Formula" r:id="rId3" imgW="1114425" imgH="1228725" progId="Equation.Ribbit">
                    <p:embed/>
                    <p:pic>
                      <p:nvPicPr>
                        <p:cNvPr id="0" name="图片 23"/>
                        <p:cNvPicPr/>
                        <p:nvPr/>
                      </p:nvPicPr>
                      <p:blipFill>
                        <a:blip r:embed="rId4"/>
                        <a:stretch>
                          <a:fillRect/>
                        </a:stretch>
                      </p:blipFill>
                      <p:spPr>
                        <a:xfrm>
                          <a:off x="6564663" y="978906"/>
                          <a:ext cx="234734" cy="257209"/>
                        </a:xfrm>
                        <a:prstGeom prst="rect">
                          <a:avLst/>
                        </a:prstGeom>
                      </p:spPr>
                    </p:pic>
                  </p:oleObj>
                </mc:Fallback>
              </mc:AlternateContent>
            </a:graphicData>
          </a:graphic>
        </p:graphicFrame>
        <p:graphicFrame>
          <p:nvGraphicFramePr>
            <p:cNvPr id="41" name="对象 40"/>
            <p:cNvGraphicFramePr>
              <a:graphicFrameLocks noChangeAspect="1"/>
            </p:cNvGraphicFramePr>
            <p:nvPr/>
          </p:nvGraphicFramePr>
          <p:xfrm>
            <a:off x="6904040" y="976912"/>
            <a:ext cx="234734" cy="257209"/>
          </p:xfrm>
          <a:graphic>
            <a:graphicData uri="http://schemas.openxmlformats.org/presentationml/2006/ole">
              <mc:AlternateContent xmlns:mc="http://schemas.openxmlformats.org/markup-compatibility/2006">
                <mc:Choice xmlns:v="urn:schemas-microsoft-com:vml" Requires="v">
                  <p:oleObj spid="_x0000_s29" name="Formula" r:id="rId5" imgW="1114425" imgH="1228725" progId="Equation.Ribbit">
                    <p:embed/>
                  </p:oleObj>
                </mc:Choice>
                <mc:Fallback>
                  <p:oleObj name="Formula" r:id="rId5" imgW="1114425" imgH="1228725" progId="Equation.Ribbit">
                    <p:embed/>
                    <p:pic>
                      <p:nvPicPr>
                        <p:cNvPr id="0" name="图片 28"/>
                        <p:cNvPicPr/>
                        <p:nvPr/>
                      </p:nvPicPr>
                      <p:blipFill>
                        <a:blip r:embed="rId6"/>
                        <a:stretch>
                          <a:fillRect/>
                        </a:stretch>
                      </p:blipFill>
                      <p:spPr>
                        <a:xfrm>
                          <a:off x="6904040" y="976912"/>
                          <a:ext cx="234734" cy="257209"/>
                        </a:xfrm>
                        <a:prstGeom prst="rect">
                          <a:avLst/>
                        </a:prstGeom>
                      </p:spPr>
                    </p:pic>
                  </p:oleObj>
                </mc:Fallback>
              </mc:AlternateContent>
            </a:graphicData>
          </a:graphic>
        </p:graphicFrame>
        <p:sp>
          <p:nvSpPr>
            <p:cNvPr id="42" name="文本框 41"/>
            <p:cNvSpPr txBox="1"/>
            <p:nvPr/>
          </p:nvSpPr>
          <p:spPr>
            <a:xfrm>
              <a:off x="5381469" y="901270"/>
              <a:ext cx="3514611" cy="1477328"/>
            </a:xfrm>
            <a:prstGeom prst="rect">
              <a:avLst/>
            </a:prstGeom>
            <a:noFill/>
          </p:spPr>
          <p:txBody>
            <a:bodyPr wrap="square" rtlCol="0">
              <a:spAutoFit/>
            </a:bodyPr>
            <a:lstStyle/>
            <a:p>
              <a:r>
                <a:rPr lang="zh-CN" altLang="en-US" dirty="0"/>
                <a:t>对结点   ，  ，  分别进行剪枝判断，结点    ，  都禁止划分，结点    本身为叶子结点。最终得到仅有一层划分的决策树，称为“</a:t>
              </a:r>
              <a:r>
                <a:rPr lang="zh-CN" altLang="en-US" b="1" dirty="0"/>
                <a:t>决策树桩</a:t>
              </a:r>
              <a:r>
                <a:rPr lang="zh-CN" altLang="en-US" dirty="0"/>
                <a:t>”</a:t>
              </a:r>
              <a:endParaRPr lang="zh-CN" altLang="en-US" dirty="0"/>
            </a:p>
          </p:txBody>
        </p:sp>
        <p:graphicFrame>
          <p:nvGraphicFramePr>
            <p:cNvPr id="33" name="对象 32"/>
            <p:cNvGraphicFramePr>
              <a:graphicFrameLocks noChangeAspect="1"/>
            </p:cNvGraphicFramePr>
            <p:nvPr/>
          </p:nvGraphicFramePr>
          <p:xfrm>
            <a:off x="6419850" y="1238250"/>
            <a:ext cx="242888" cy="285750"/>
          </p:xfrm>
          <a:graphic>
            <a:graphicData uri="http://schemas.openxmlformats.org/presentationml/2006/ole">
              <mc:AlternateContent xmlns:mc="http://schemas.openxmlformats.org/markup-compatibility/2006">
                <mc:Choice xmlns:v="urn:schemas-microsoft-com:vml" Requires="v">
                  <p:oleObj spid="_x0000_s34" name="Formula" r:id="rId7" imgW="1104900" imgH="1295400" progId="Equation.Ribbit">
                    <p:embed/>
                  </p:oleObj>
                </mc:Choice>
                <mc:Fallback>
                  <p:oleObj name="Formula" r:id="rId7" imgW="1104900" imgH="1295400" progId="Equation.Ribbit">
                    <p:embed/>
                    <p:pic>
                      <p:nvPicPr>
                        <p:cNvPr id="0" name="图片 33"/>
                        <p:cNvPicPr/>
                        <p:nvPr/>
                      </p:nvPicPr>
                      <p:blipFill>
                        <a:blip r:embed="rId8"/>
                        <a:stretch>
                          <a:fillRect/>
                        </a:stretch>
                      </p:blipFill>
                      <p:spPr>
                        <a:xfrm>
                          <a:off x="6419850" y="1238250"/>
                          <a:ext cx="242888" cy="285750"/>
                        </a:xfrm>
                        <a:prstGeom prst="rect">
                          <a:avLst/>
                        </a:prstGeom>
                      </p:spPr>
                    </p:pic>
                  </p:oleObj>
                </mc:Fallback>
              </mc:AlternateContent>
            </a:graphicData>
          </a:graphic>
        </p:graphicFrame>
        <p:graphicFrame>
          <p:nvGraphicFramePr>
            <p:cNvPr id="43" name="对象 42"/>
            <p:cNvGraphicFramePr>
              <a:graphicFrameLocks noChangeAspect="1"/>
            </p:cNvGraphicFramePr>
            <p:nvPr/>
          </p:nvGraphicFramePr>
          <p:xfrm>
            <a:off x="6826250" y="1238250"/>
            <a:ext cx="244475" cy="285750"/>
          </p:xfrm>
          <a:graphic>
            <a:graphicData uri="http://schemas.openxmlformats.org/presentationml/2006/ole">
              <mc:AlternateContent xmlns:mc="http://schemas.openxmlformats.org/markup-compatibility/2006">
                <mc:Choice xmlns:v="urn:schemas-microsoft-com:vml" Requires="v">
                  <p:oleObj spid="_x0000_s35" name="Formula" r:id="rId9" imgW="1104900" imgH="1295400" progId="Equation.Ribbit">
                    <p:embed/>
                  </p:oleObj>
                </mc:Choice>
                <mc:Fallback>
                  <p:oleObj name="Formula" r:id="rId9" imgW="1104900" imgH="1295400" progId="Equation.Ribbit">
                    <p:embed/>
                    <p:pic>
                      <p:nvPicPr>
                        <p:cNvPr id="0" name="图片 34"/>
                        <p:cNvPicPr/>
                        <p:nvPr/>
                      </p:nvPicPr>
                      <p:blipFill>
                        <a:blip r:embed="rId10"/>
                        <a:stretch>
                          <a:fillRect/>
                        </a:stretch>
                      </p:blipFill>
                      <p:spPr>
                        <a:xfrm>
                          <a:off x="6826250" y="1238250"/>
                          <a:ext cx="244475" cy="285750"/>
                        </a:xfrm>
                        <a:prstGeom prst="rect">
                          <a:avLst/>
                        </a:prstGeom>
                      </p:spPr>
                    </p:pic>
                  </p:oleObj>
                </mc:Fallback>
              </mc:AlternateContent>
            </a:graphicData>
          </a:graphic>
        </p:graphicFrame>
        <p:graphicFrame>
          <p:nvGraphicFramePr>
            <p:cNvPr id="44" name="对象 43"/>
            <p:cNvGraphicFramePr>
              <a:graphicFrameLocks noChangeAspect="1"/>
            </p:cNvGraphicFramePr>
            <p:nvPr/>
          </p:nvGraphicFramePr>
          <p:xfrm>
            <a:off x="5730875" y="1519238"/>
            <a:ext cx="242888" cy="284162"/>
          </p:xfrm>
          <a:graphic>
            <a:graphicData uri="http://schemas.openxmlformats.org/presentationml/2006/ole">
              <mc:AlternateContent xmlns:mc="http://schemas.openxmlformats.org/markup-compatibility/2006">
                <mc:Choice xmlns:v="urn:schemas-microsoft-com:vml" Requires="v">
                  <p:oleObj spid="_x0000_s36" name="Formula" r:id="rId11" imgW="1104900" imgH="1295400" progId="Equation.Ribbit">
                    <p:embed/>
                  </p:oleObj>
                </mc:Choice>
                <mc:Fallback>
                  <p:oleObj name="Formula" r:id="rId11" imgW="1104900" imgH="1295400" progId="Equation.Ribbit">
                    <p:embed/>
                    <p:pic>
                      <p:nvPicPr>
                        <p:cNvPr id="0" name="图片 35"/>
                        <p:cNvPicPr/>
                        <p:nvPr/>
                      </p:nvPicPr>
                      <p:blipFill>
                        <a:blip r:embed="rId12"/>
                        <a:stretch>
                          <a:fillRect/>
                        </a:stretch>
                      </p:blipFill>
                      <p:spPr>
                        <a:xfrm>
                          <a:off x="5730875" y="1519238"/>
                          <a:ext cx="242888" cy="284162"/>
                        </a:xfrm>
                        <a:prstGeom prst="rect">
                          <a:avLst/>
                        </a:prstGeom>
                      </p:spPr>
                    </p:pic>
                  </p:oleObj>
                </mc:Fallback>
              </mc:AlternateContent>
            </a:graphicData>
          </a:graphic>
        </p:graphicFrame>
      </p:grpSp>
      <p:pic>
        <p:nvPicPr>
          <p:cNvPr id="37" name="内容占位符 3"/>
          <p:cNvPicPr>
            <a:picLocks noChangeAspect="1"/>
          </p:cNvPicPr>
          <p:nvPr/>
        </p:nvPicPr>
        <p:blipFill>
          <a:blip r:embed="rId13"/>
          <a:stretch>
            <a:fillRect/>
          </a:stretch>
        </p:blipFill>
        <p:spPr>
          <a:xfrm>
            <a:off x="0" y="0"/>
            <a:ext cx="4445330" cy="35172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p:bldP spid="26" grpId="0"/>
      <p:bldP spid="28" grpId="0"/>
      <p:bldP spid="30" grpId="0"/>
      <p:bldP spid="3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预剪枝</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预剪枝的优缺点</a:t>
            </a:r>
            <a:endParaRPr lang="zh-CN" altLang="en-US" dirty="0"/>
          </a:p>
        </p:txBody>
      </p:sp>
      <p:sp>
        <p:nvSpPr>
          <p:cNvPr id="4" name="内容占位符 3"/>
          <p:cNvSpPr>
            <a:spLocks noGrp="1"/>
          </p:cNvSpPr>
          <p:nvPr>
            <p:ph sz="quarter" idx="14"/>
          </p:nvPr>
        </p:nvSpPr>
        <p:spPr/>
        <p:txBody>
          <a:bodyPr/>
          <a:lstStyle/>
          <a:p>
            <a:r>
              <a:rPr lang="zh-CN" altLang="en-US" sz="2000" dirty="0"/>
              <a:t>优点</a:t>
            </a:r>
            <a:endParaRPr lang="en-US" altLang="zh-CN" sz="2000" dirty="0"/>
          </a:p>
          <a:p>
            <a:pPr lvl="1"/>
            <a:r>
              <a:rPr lang="zh-CN" altLang="en-US" sz="1800" dirty="0">
                <a:solidFill>
                  <a:srgbClr val="C00000"/>
                </a:solidFill>
              </a:rPr>
              <a:t>降低过拟合风险</a:t>
            </a:r>
            <a:endParaRPr lang="en-US" altLang="zh-CN" sz="1800" dirty="0">
              <a:solidFill>
                <a:srgbClr val="C00000"/>
              </a:solidFill>
            </a:endParaRPr>
          </a:p>
          <a:p>
            <a:pPr lvl="1"/>
            <a:r>
              <a:rPr lang="zh-CN" altLang="en-US" sz="1800" dirty="0"/>
              <a:t>显著减少训练时间和测试时间开销</a:t>
            </a:r>
            <a:endParaRPr lang="en-US" altLang="zh-CN" sz="1800" dirty="0"/>
          </a:p>
          <a:p>
            <a:pPr marL="325755" lvl="1" indent="0">
              <a:buNone/>
            </a:pPr>
            <a:endParaRPr lang="en-US" altLang="zh-CN" sz="1800" dirty="0"/>
          </a:p>
          <a:p>
            <a:r>
              <a:rPr lang="zh-CN" altLang="en-US" sz="2000" dirty="0"/>
              <a:t>缺点</a:t>
            </a:r>
            <a:endParaRPr lang="en-US" altLang="zh-CN" sz="2000" dirty="0"/>
          </a:p>
          <a:p>
            <a:pPr lvl="1"/>
            <a:r>
              <a:rPr lang="zh-CN" altLang="en-US" sz="1800" dirty="0">
                <a:solidFill>
                  <a:srgbClr val="C00000"/>
                </a:solidFill>
              </a:rPr>
              <a:t>欠拟合风险</a:t>
            </a:r>
            <a:r>
              <a:rPr lang="zh-CN" altLang="en-US" sz="1800" dirty="0"/>
              <a:t>：有些分支的当前划分虽然不能提升泛化性能，但在其基础上进行的后续划分却有可能导致性能显著提高。预剪枝基于“贪心”本质禁止这些分支展开，带来了欠拟合风险</a:t>
            </a:r>
            <a:endParaRPr lang="zh-CN" altLang="en-US" sz="1800" dirty="0"/>
          </a:p>
          <a:p>
            <a:pPr marL="0" indent="0">
              <a:buNone/>
            </a:pP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137638" y="1051658"/>
            <a:ext cx="4046435" cy="4930775"/>
          </a:xfrm>
        </p:spPr>
        <p:txBody>
          <a:bodyPr>
            <a:normAutofit/>
          </a:bodyPr>
          <a:lstStyle/>
          <a:p>
            <a:r>
              <a:rPr lang="zh-CN" altLang="en-US" sz="2000" dirty="0"/>
              <a:t>先从训练集生成一棵完整的决策树，然后自底向上地对非叶结点进行考察，若将该结点对应的子树替换为叶结点能带来决策树泛化性能提升，则将该子树替换为叶结点</a:t>
            </a:r>
            <a:endParaRPr lang="zh-CN" altLang="en-US" sz="2000" dirty="0"/>
          </a:p>
        </p:txBody>
      </p:sp>
      <p:grpSp>
        <p:nvGrpSpPr>
          <p:cNvPr id="4" name="组合 3"/>
          <p:cNvGrpSpPr/>
          <p:nvPr/>
        </p:nvGrpSpPr>
        <p:grpSpPr>
          <a:xfrm>
            <a:off x="2675703" y="2497322"/>
            <a:ext cx="6220051" cy="3954100"/>
            <a:chOff x="1926459" y="2007290"/>
            <a:chExt cx="8479450" cy="4732069"/>
          </a:xfrm>
        </p:grpSpPr>
        <p:grpSp>
          <p:nvGrpSpPr>
            <p:cNvPr id="5" name="组合 4"/>
            <p:cNvGrpSpPr/>
            <p:nvPr/>
          </p:nvGrpSpPr>
          <p:grpSpPr>
            <a:xfrm>
              <a:off x="4423852" y="6307359"/>
              <a:ext cx="3582444" cy="432000"/>
              <a:chOff x="2341355" y="4320514"/>
              <a:chExt cx="3582444" cy="432000"/>
            </a:xfrm>
          </p:grpSpPr>
          <p:sp>
            <p:nvSpPr>
              <p:cNvPr id="55" name="椭圆 54"/>
              <p:cNvSpPr/>
              <p:nvPr/>
            </p:nvSpPr>
            <p:spPr>
              <a:xfrm>
                <a:off x="2341355"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56" name="椭圆 55"/>
              <p:cNvSpPr/>
              <p:nvPr/>
            </p:nvSpPr>
            <p:spPr>
              <a:xfrm>
                <a:off x="3592577"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57" name="椭圆 56"/>
              <p:cNvSpPr/>
              <p:nvPr/>
            </p:nvSpPr>
            <p:spPr>
              <a:xfrm>
                <a:off x="4843799"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grpSp>
        <p:cxnSp>
          <p:nvCxnSpPr>
            <p:cNvPr id="6" name="直接连接符 5"/>
            <p:cNvCxnSpPr>
              <a:endCxn id="55" idx="0"/>
            </p:cNvCxnSpPr>
            <p:nvPr/>
          </p:nvCxnSpPr>
          <p:spPr>
            <a:xfrm flipH="1">
              <a:off x="4963852" y="5508978"/>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7" name="文本框 11"/>
            <p:cNvSpPr txBox="1"/>
            <p:nvPr/>
          </p:nvSpPr>
          <p:spPr>
            <a:xfrm>
              <a:off x="6164461"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清晰</a:t>
              </a:r>
              <a:endParaRPr lang="zh-CN" altLang="en-US" dirty="0">
                <a:latin typeface="楷体" panose="02010609060101010101" pitchFamily="49" charset="-122"/>
                <a:ea typeface="楷体" panose="02010609060101010101" pitchFamily="49" charset="-122"/>
              </a:endParaRPr>
            </a:p>
          </p:txBody>
        </p:sp>
        <p:cxnSp>
          <p:nvCxnSpPr>
            <p:cNvPr id="8" name="直接连接符 7"/>
            <p:cNvCxnSpPr>
              <a:endCxn id="57" idx="0"/>
            </p:cNvCxnSpPr>
            <p:nvPr/>
          </p:nvCxnSpPr>
          <p:spPr>
            <a:xfrm>
              <a:off x="6215074" y="5508978"/>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9" name="直接连接符 8"/>
            <p:cNvCxnSpPr>
              <a:stCxn id="10" idx="2"/>
              <a:endCxn id="56" idx="0"/>
            </p:cNvCxnSpPr>
            <p:nvPr/>
          </p:nvCxnSpPr>
          <p:spPr>
            <a:xfrm>
              <a:off x="6215074" y="5699638"/>
              <a:ext cx="0" cy="607721"/>
            </a:xfrm>
            <a:prstGeom prst="line">
              <a:avLst/>
            </a:prstGeom>
          </p:spPr>
          <p:style>
            <a:lnRef idx="1">
              <a:schemeClr val="dk1"/>
            </a:lnRef>
            <a:fillRef idx="0">
              <a:schemeClr val="dk1"/>
            </a:fillRef>
            <a:effectRef idx="0">
              <a:schemeClr val="dk1"/>
            </a:effectRef>
            <a:fontRef idx="minor">
              <a:schemeClr val="tx1"/>
            </a:fontRef>
          </p:style>
        </p:cxnSp>
        <p:sp>
          <p:nvSpPr>
            <p:cNvPr id="10" name="圆角矩形 9"/>
            <p:cNvSpPr/>
            <p:nvPr/>
          </p:nvSpPr>
          <p:spPr>
            <a:xfrm>
              <a:off x="5675074" y="5267638"/>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纹理</a:t>
              </a:r>
              <a:endParaRPr lang="zh-CN" altLang="en-US" sz="2200" dirty="0">
                <a:latin typeface="Times" panose="02020603060405020304" pitchFamily="18" charset="0"/>
              </a:endParaRPr>
            </a:p>
          </p:txBody>
        </p:sp>
        <p:sp>
          <p:nvSpPr>
            <p:cNvPr id="11" name="文本框 20"/>
            <p:cNvSpPr txBox="1"/>
            <p:nvPr/>
          </p:nvSpPr>
          <p:spPr>
            <a:xfrm>
              <a:off x="708996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模糊</a:t>
              </a:r>
              <a:endParaRPr lang="zh-CN" altLang="en-US" dirty="0">
                <a:latin typeface="楷体" panose="02010609060101010101" pitchFamily="49" charset="-122"/>
                <a:ea typeface="楷体" panose="02010609060101010101" pitchFamily="49" charset="-122"/>
              </a:endParaRPr>
            </a:p>
          </p:txBody>
        </p:sp>
        <p:sp>
          <p:nvSpPr>
            <p:cNvPr id="12" name="文本框 21"/>
            <p:cNvSpPr txBox="1"/>
            <p:nvPr/>
          </p:nvSpPr>
          <p:spPr>
            <a:xfrm>
              <a:off x="473714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稍糊</a:t>
              </a:r>
              <a:endParaRPr lang="zh-CN" altLang="en-US" dirty="0">
                <a:latin typeface="楷体" panose="02010609060101010101" pitchFamily="49" charset="-122"/>
                <a:ea typeface="楷体" panose="02010609060101010101" pitchFamily="49" charset="-122"/>
              </a:endParaRPr>
            </a:p>
          </p:txBody>
        </p:sp>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3"/>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4"/>
              <a:ext cx="1440001"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sp>
          <p:nvSpPr>
            <p:cNvPr id="54" name="椭圆 53"/>
            <p:cNvSpPr/>
            <p:nvPr/>
          </p:nvSpPr>
          <p:spPr>
            <a:xfrm>
              <a:off x="5531825" y="5058169"/>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6</a:t>
              </a:r>
              <a:endParaRPr lang="zh-CN" altLang="en-US" dirty="0">
                <a:solidFill>
                  <a:schemeClr val="tx1"/>
                </a:solidFill>
                <a:latin typeface="Times"/>
              </a:endParaRPr>
            </a:p>
          </p:txBody>
        </p:sp>
      </p:grpSp>
      <p:sp>
        <p:nvSpPr>
          <p:cNvPr id="58" name="文本框 57"/>
          <p:cNvSpPr txBox="1"/>
          <p:nvPr/>
        </p:nvSpPr>
        <p:spPr>
          <a:xfrm>
            <a:off x="238109" y="3470611"/>
            <a:ext cx="2221389" cy="1200329"/>
          </a:xfrm>
          <a:prstGeom prst="rect">
            <a:avLst/>
          </a:prstGeom>
          <a:noFill/>
        </p:spPr>
        <p:txBody>
          <a:bodyPr wrap="square" rtlCol="0">
            <a:spAutoFit/>
          </a:bodyPr>
          <a:lstStyle/>
          <a:p>
            <a:r>
              <a:rPr lang="zh-CN" altLang="en-US" dirty="0"/>
              <a:t>首先生成一棵完整的决策树，该决策树的验证集精度为</a:t>
            </a:r>
            <a:endParaRPr lang="en-US" altLang="zh-CN" dirty="0"/>
          </a:p>
          <a:p>
            <a:endParaRPr lang="zh-CN" altLang="en-US" dirty="0"/>
          </a:p>
        </p:txBody>
      </p:sp>
      <p:graphicFrame>
        <p:nvGraphicFramePr>
          <p:cNvPr id="59" name="对象 58"/>
          <p:cNvGraphicFramePr>
            <a:graphicFrameLocks noChangeAspect="1"/>
          </p:cNvGraphicFramePr>
          <p:nvPr/>
        </p:nvGraphicFramePr>
        <p:xfrm>
          <a:off x="337869" y="4375026"/>
          <a:ext cx="531813" cy="239713"/>
        </p:xfrm>
        <a:graphic>
          <a:graphicData uri="http://schemas.openxmlformats.org/presentationml/2006/ole">
            <mc:AlternateContent xmlns:mc="http://schemas.openxmlformats.org/markup-compatibility/2006">
              <mc:Choice xmlns:v="urn:schemas-microsoft-com:vml" Requires="v">
                <p:oleObj spid="_x0000_s60" name="Formula" r:id="rId1" imgW="2914650" imgH="1314450" progId="Equation.Ribbit">
                  <p:embed/>
                </p:oleObj>
              </mc:Choice>
              <mc:Fallback>
                <p:oleObj name="Formula" r:id="rId1" imgW="2914650" imgH="1314450" progId="Equation.Ribbit">
                  <p:embed/>
                  <p:pic>
                    <p:nvPicPr>
                      <p:cNvPr id="0" name="图片 59"/>
                      <p:cNvPicPr/>
                      <p:nvPr/>
                    </p:nvPicPr>
                    <p:blipFill>
                      <a:blip r:embed="rId2"/>
                      <a:stretch>
                        <a:fillRect/>
                      </a:stretch>
                    </p:blipFill>
                    <p:spPr>
                      <a:xfrm>
                        <a:off x="337869" y="4375026"/>
                        <a:ext cx="531813" cy="239713"/>
                      </a:xfrm>
                      <a:prstGeom prst="rect">
                        <a:avLst/>
                      </a:prstGeom>
                    </p:spPr>
                  </p:pic>
                </p:oleObj>
              </mc:Fallback>
            </mc:AlternateContent>
          </a:graphicData>
        </a:graphic>
      </p:graphicFrame>
      <p:pic>
        <p:nvPicPr>
          <p:cNvPr id="61" name="内容占位符 33"/>
          <p:cNvPicPr>
            <a:picLocks noChangeAspect="1"/>
          </p:cNvPicPr>
          <p:nvPr/>
        </p:nvPicPr>
        <p:blipFill>
          <a:blip r:embed="rId3"/>
          <a:stretch>
            <a:fillRect/>
          </a:stretch>
        </p:blipFill>
        <p:spPr>
          <a:xfrm>
            <a:off x="4355529" y="36204"/>
            <a:ext cx="4755143" cy="16342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0" y="1206037"/>
            <a:ext cx="4314701" cy="4930775"/>
          </a:xfrm>
        </p:spPr>
        <p:txBody>
          <a:bodyPr/>
          <a:lstStyle/>
          <a:p>
            <a:r>
              <a:rPr lang="zh-CN" altLang="en-US" dirty="0"/>
              <a:t>首先考虑结点   ，若将其替换为叶结点，根据落在其上的训练样本   </a:t>
            </a:r>
            <a:r>
              <a:rPr lang="en-US" altLang="zh-CN" dirty="0"/>
              <a:t>      </a:t>
            </a:r>
            <a:r>
              <a:rPr lang="zh-CN" altLang="en-US" dirty="0"/>
              <a:t>将其标记为“好瓜”，得到验证集精度提高至</a:t>
            </a:r>
            <a:r>
              <a:rPr lang="en-US" altLang="zh-CN" dirty="0"/>
              <a:t>       </a:t>
            </a:r>
            <a:r>
              <a:rPr lang="zh-CN" altLang="en-US" dirty="0"/>
              <a:t>，则决定剪枝</a:t>
            </a:r>
            <a:endParaRPr lang="zh-CN" altLang="en-US" dirty="0"/>
          </a:p>
        </p:txBody>
      </p:sp>
      <p:grpSp>
        <p:nvGrpSpPr>
          <p:cNvPr id="4" name="组合 3"/>
          <p:cNvGrpSpPr/>
          <p:nvPr/>
        </p:nvGrpSpPr>
        <p:grpSpPr>
          <a:xfrm>
            <a:off x="1397225" y="2594170"/>
            <a:ext cx="6220051" cy="3954100"/>
            <a:chOff x="1926459" y="2007290"/>
            <a:chExt cx="8479450" cy="4732069"/>
          </a:xfrm>
        </p:grpSpPr>
        <p:grpSp>
          <p:nvGrpSpPr>
            <p:cNvPr id="5" name="组合 4"/>
            <p:cNvGrpSpPr/>
            <p:nvPr/>
          </p:nvGrpSpPr>
          <p:grpSpPr>
            <a:xfrm>
              <a:off x="4423852" y="6307359"/>
              <a:ext cx="3582444" cy="432000"/>
              <a:chOff x="2341355" y="4320514"/>
              <a:chExt cx="3582444" cy="432000"/>
            </a:xfrm>
          </p:grpSpPr>
          <p:sp>
            <p:nvSpPr>
              <p:cNvPr id="55" name="椭圆 54"/>
              <p:cNvSpPr/>
              <p:nvPr/>
            </p:nvSpPr>
            <p:spPr>
              <a:xfrm>
                <a:off x="2341355"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56" name="椭圆 55"/>
              <p:cNvSpPr/>
              <p:nvPr/>
            </p:nvSpPr>
            <p:spPr>
              <a:xfrm>
                <a:off x="3592577"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57" name="椭圆 56"/>
              <p:cNvSpPr/>
              <p:nvPr/>
            </p:nvSpPr>
            <p:spPr>
              <a:xfrm>
                <a:off x="4843799" y="4320514"/>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grpSp>
        <p:cxnSp>
          <p:nvCxnSpPr>
            <p:cNvPr id="6" name="直接连接符 5"/>
            <p:cNvCxnSpPr>
              <a:endCxn id="55" idx="0"/>
            </p:cNvCxnSpPr>
            <p:nvPr/>
          </p:nvCxnSpPr>
          <p:spPr>
            <a:xfrm flipH="1">
              <a:off x="4963852" y="5508978"/>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7" name="文本框 11"/>
            <p:cNvSpPr txBox="1"/>
            <p:nvPr/>
          </p:nvSpPr>
          <p:spPr>
            <a:xfrm>
              <a:off x="6164461"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清晰</a:t>
              </a:r>
              <a:endParaRPr lang="zh-CN" altLang="en-US" dirty="0">
                <a:latin typeface="楷体" panose="02010609060101010101" pitchFamily="49" charset="-122"/>
                <a:ea typeface="楷体" panose="02010609060101010101" pitchFamily="49" charset="-122"/>
              </a:endParaRPr>
            </a:p>
          </p:txBody>
        </p:sp>
        <p:cxnSp>
          <p:nvCxnSpPr>
            <p:cNvPr id="8" name="直接连接符 7"/>
            <p:cNvCxnSpPr>
              <a:endCxn id="57" idx="0"/>
            </p:cNvCxnSpPr>
            <p:nvPr/>
          </p:nvCxnSpPr>
          <p:spPr>
            <a:xfrm>
              <a:off x="6215074" y="5508978"/>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9" name="直接连接符 8"/>
            <p:cNvCxnSpPr>
              <a:stCxn id="10" idx="2"/>
              <a:endCxn id="56" idx="0"/>
            </p:cNvCxnSpPr>
            <p:nvPr/>
          </p:nvCxnSpPr>
          <p:spPr>
            <a:xfrm>
              <a:off x="6215074" y="5699638"/>
              <a:ext cx="0" cy="607721"/>
            </a:xfrm>
            <a:prstGeom prst="line">
              <a:avLst/>
            </a:prstGeom>
          </p:spPr>
          <p:style>
            <a:lnRef idx="1">
              <a:schemeClr val="dk1"/>
            </a:lnRef>
            <a:fillRef idx="0">
              <a:schemeClr val="dk1"/>
            </a:fillRef>
            <a:effectRef idx="0">
              <a:schemeClr val="dk1"/>
            </a:effectRef>
            <a:fontRef idx="minor">
              <a:schemeClr val="tx1"/>
            </a:fontRef>
          </p:style>
        </p:cxnSp>
        <p:sp>
          <p:nvSpPr>
            <p:cNvPr id="10" name="圆角矩形 9"/>
            <p:cNvSpPr/>
            <p:nvPr/>
          </p:nvSpPr>
          <p:spPr>
            <a:xfrm>
              <a:off x="5675074" y="5267638"/>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b="1" dirty="0">
                  <a:solidFill>
                    <a:schemeClr val="tx2"/>
                  </a:solidFill>
                  <a:latin typeface="Times" panose="02020603060405020304" pitchFamily="18" charset="0"/>
                </a:rPr>
                <a:t>纹理</a:t>
              </a:r>
              <a:r>
                <a:rPr lang="en-US" altLang="zh-CN" sz="2400" b="1" dirty="0">
                  <a:solidFill>
                    <a:schemeClr val="tx2"/>
                  </a:solidFill>
                  <a:latin typeface="Times" panose="02020603060405020304" pitchFamily="18" charset="0"/>
                </a:rPr>
                <a:t>?</a:t>
              </a:r>
              <a:endParaRPr lang="zh-CN" altLang="en-US" sz="4800" b="1" dirty="0">
                <a:solidFill>
                  <a:schemeClr val="tx2"/>
                </a:solidFill>
                <a:latin typeface="Times" panose="02020603060405020304" pitchFamily="18" charset="0"/>
              </a:endParaRPr>
            </a:p>
          </p:txBody>
        </p:sp>
        <p:sp>
          <p:nvSpPr>
            <p:cNvPr id="11" name="文本框 20"/>
            <p:cNvSpPr txBox="1"/>
            <p:nvPr/>
          </p:nvSpPr>
          <p:spPr>
            <a:xfrm>
              <a:off x="708996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模糊</a:t>
              </a:r>
              <a:endParaRPr lang="zh-CN" altLang="en-US" dirty="0">
                <a:latin typeface="楷体" panose="02010609060101010101" pitchFamily="49" charset="-122"/>
                <a:ea typeface="楷体" panose="02010609060101010101" pitchFamily="49" charset="-122"/>
              </a:endParaRPr>
            </a:p>
          </p:txBody>
        </p:sp>
        <p:sp>
          <p:nvSpPr>
            <p:cNvPr id="12" name="文本框 21"/>
            <p:cNvSpPr txBox="1"/>
            <p:nvPr/>
          </p:nvSpPr>
          <p:spPr>
            <a:xfrm>
              <a:off x="4737145" y="5818868"/>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稍糊</a:t>
              </a:r>
              <a:endParaRPr lang="zh-CN" altLang="en-US" dirty="0">
                <a:latin typeface="楷体" panose="02010609060101010101" pitchFamily="49" charset="-122"/>
                <a:ea typeface="楷体" panose="02010609060101010101" pitchFamily="49" charset="-122"/>
              </a:endParaRPr>
            </a:p>
          </p:txBody>
        </p:sp>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sp>
          <p:nvSpPr>
            <p:cNvPr id="54" name="椭圆 53"/>
            <p:cNvSpPr/>
            <p:nvPr/>
          </p:nvSpPr>
          <p:spPr>
            <a:xfrm>
              <a:off x="5531825" y="5058169"/>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6</a:t>
              </a:r>
              <a:endParaRPr lang="zh-CN" altLang="en-US" dirty="0">
                <a:solidFill>
                  <a:schemeClr val="tx1"/>
                </a:solidFill>
                <a:latin typeface="Times"/>
              </a:endParaRPr>
            </a:p>
          </p:txBody>
        </p:sp>
      </p:grpSp>
      <p:graphicFrame>
        <p:nvGraphicFramePr>
          <p:cNvPr id="62" name="对象 61"/>
          <p:cNvGraphicFramePr>
            <a:graphicFrameLocks noChangeAspect="1"/>
          </p:cNvGraphicFramePr>
          <p:nvPr/>
        </p:nvGraphicFramePr>
        <p:xfrm>
          <a:off x="2152589" y="1291235"/>
          <a:ext cx="261937" cy="307975"/>
        </p:xfrm>
        <a:graphic>
          <a:graphicData uri="http://schemas.openxmlformats.org/presentationml/2006/ole">
            <mc:AlternateContent xmlns:mc="http://schemas.openxmlformats.org/markup-compatibility/2006">
              <mc:Choice xmlns:v="urn:schemas-microsoft-com:vml" Requires="v">
                <p:oleObj spid="_x0000_s58" name="Formula" r:id="rId1" imgW="1104900" imgH="1295400" progId="Equation.Ribbit">
                  <p:embed/>
                </p:oleObj>
              </mc:Choice>
              <mc:Fallback>
                <p:oleObj name="Formula" r:id="rId1" imgW="1104900" imgH="1295400" progId="Equation.Ribbit">
                  <p:embed/>
                  <p:pic>
                    <p:nvPicPr>
                      <p:cNvPr id="0" name="图片 57"/>
                      <p:cNvPicPr/>
                      <p:nvPr/>
                    </p:nvPicPr>
                    <p:blipFill>
                      <a:blip r:embed="rId2"/>
                      <a:stretch>
                        <a:fillRect/>
                      </a:stretch>
                    </p:blipFill>
                    <p:spPr>
                      <a:xfrm>
                        <a:off x="2152589" y="1291235"/>
                        <a:ext cx="261937" cy="307975"/>
                      </a:xfrm>
                      <a:prstGeom prst="rect">
                        <a:avLst/>
                      </a:prstGeom>
                    </p:spPr>
                  </p:pic>
                </p:oleObj>
              </mc:Fallback>
            </mc:AlternateContent>
          </a:graphicData>
        </a:graphic>
      </p:graphicFrame>
      <p:cxnSp>
        <p:nvCxnSpPr>
          <p:cNvPr id="71" name="直接箭头连接符 70"/>
          <p:cNvCxnSpPr/>
          <p:nvPr/>
        </p:nvCxnSpPr>
        <p:spPr>
          <a:xfrm flipH="1" flipV="1">
            <a:off x="5033218" y="5721486"/>
            <a:ext cx="1660550" cy="296159"/>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72" name="文本框 54"/>
          <p:cNvSpPr txBox="1"/>
          <p:nvPr/>
        </p:nvSpPr>
        <p:spPr>
          <a:xfrm>
            <a:off x="6948284" y="5260287"/>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73" name="文本框 55"/>
          <p:cNvSpPr txBox="1"/>
          <p:nvPr/>
        </p:nvSpPr>
        <p:spPr>
          <a:xfrm>
            <a:off x="6948284" y="5595365"/>
            <a:ext cx="1685077"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剪枝前</a:t>
            </a:r>
            <a:r>
              <a:rPr lang="en-US" altLang="zh-CN" dirty="0">
                <a:solidFill>
                  <a:srgbClr val="FF0000"/>
                </a:solidFill>
                <a:latin typeface="Times"/>
                <a:ea typeface="楷体" panose="02010609060101010101" pitchFamily="49" charset="-122"/>
              </a:rPr>
              <a:t>: 42.9%</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剪枝后</a:t>
            </a:r>
            <a:r>
              <a:rPr lang="en-US" altLang="zh-CN" dirty="0">
                <a:solidFill>
                  <a:srgbClr val="FF0000"/>
                </a:solidFill>
                <a:latin typeface="Times"/>
                <a:ea typeface="楷体" panose="02010609060101010101" pitchFamily="49" charset="-122"/>
              </a:rPr>
              <a:t>: 57.1%</a:t>
            </a:r>
            <a:endParaRPr lang="zh-CN" altLang="en-US" dirty="0">
              <a:solidFill>
                <a:srgbClr val="FF0000"/>
              </a:solidFill>
              <a:latin typeface="Times"/>
              <a:ea typeface="楷体" panose="02010609060101010101" pitchFamily="49" charset="-122"/>
            </a:endParaRPr>
          </a:p>
        </p:txBody>
      </p:sp>
      <p:sp>
        <p:nvSpPr>
          <p:cNvPr id="74" name="文本框 56"/>
          <p:cNvSpPr txBox="1"/>
          <p:nvPr/>
        </p:nvSpPr>
        <p:spPr>
          <a:xfrm>
            <a:off x="6502335" y="6167484"/>
            <a:ext cx="2031325"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后剪枝决策</a:t>
            </a:r>
            <a:r>
              <a:rPr lang="en-US" altLang="zh-CN" dirty="0">
                <a:solidFill>
                  <a:srgbClr val="FF0000"/>
                </a:solidFill>
                <a:latin typeface="Times"/>
                <a:ea typeface="楷体" panose="02010609060101010101" pitchFamily="49" charset="-122"/>
              </a:rPr>
              <a:t>: </a:t>
            </a:r>
            <a:r>
              <a:rPr lang="zh-CN" altLang="en-US" dirty="0">
                <a:solidFill>
                  <a:srgbClr val="FF0000"/>
                </a:solidFill>
                <a:latin typeface="Times"/>
                <a:ea typeface="楷体" panose="02010609060101010101" pitchFamily="49" charset="-122"/>
              </a:rPr>
              <a:t>剪枝</a:t>
            </a:r>
            <a:endParaRPr lang="zh-CN" altLang="en-US" dirty="0">
              <a:solidFill>
                <a:srgbClr val="FF0000"/>
              </a:solidFill>
              <a:latin typeface="Times"/>
              <a:ea typeface="楷体" panose="02010609060101010101" pitchFamily="49" charset="-122"/>
            </a:endParaRPr>
          </a:p>
        </p:txBody>
      </p:sp>
      <p:graphicFrame>
        <p:nvGraphicFramePr>
          <p:cNvPr id="63" name="对象 62"/>
          <p:cNvGraphicFramePr>
            <a:graphicFrameLocks noChangeAspect="1"/>
          </p:cNvGraphicFramePr>
          <p:nvPr/>
        </p:nvGraphicFramePr>
        <p:xfrm>
          <a:off x="1212067" y="1840592"/>
          <a:ext cx="776288" cy="320675"/>
        </p:xfrm>
        <a:graphic>
          <a:graphicData uri="http://schemas.openxmlformats.org/presentationml/2006/ole">
            <mc:AlternateContent xmlns:mc="http://schemas.openxmlformats.org/markup-compatibility/2006">
              <mc:Choice xmlns:v="urn:schemas-microsoft-com:vml" Requires="v">
                <p:oleObj spid="_x0000_s59" name="Formula" r:id="rId3" imgW="3238500" imgH="1333500" progId="Equation.Ribbit">
                  <p:embed/>
                </p:oleObj>
              </mc:Choice>
              <mc:Fallback>
                <p:oleObj name="Formula" r:id="rId3" imgW="3238500" imgH="1333500" progId="Equation.Ribbit">
                  <p:embed/>
                  <p:pic>
                    <p:nvPicPr>
                      <p:cNvPr id="0" name="图片 58"/>
                      <p:cNvPicPr/>
                      <p:nvPr/>
                    </p:nvPicPr>
                    <p:blipFill>
                      <a:blip r:embed="rId4"/>
                      <a:stretch>
                        <a:fillRect/>
                      </a:stretch>
                    </p:blipFill>
                    <p:spPr>
                      <a:xfrm>
                        <a:off x="1212067" y="1840592"/>
                        <a:ext cx="776288" cy="320675"/>
                      </a:xfrm>
                      <a:prstGeom prst="rect">
                        <a:avLst/>
                      </a:prstGeom>
                    </p:spPr>
                  </p:pic>
                </p:oleObj>
              </mc:Fallback>
            </mc:AlternateContent>
          </a:graphicData>
        </a:graphic>
      </p:graphicFrame>
      <p:graphicFrame>
        <p:nvGraphicFramePr>
          <p:cNvPr id="60" name="对象 59"/>
          <p:cNvGraphicFramePr>
            <a:graphicFrameLocks noChangeAspect="1"/>
          </p:cNvGraphicFramePr>
          <p:nvPr/>
        </p:nvGraphicFramePr>
        <p:xfrm>
          <a:off x="3128839" y="2161565"/>
          <a:ext cx="698500" cy="319088"/>
        </p:xfrm>
        <a:graphic>
          <a:graphicData uri="http://schemas.openxmlformats.org/presentationml/2006/ole">
            <mc:AlternateContent xmlns:mc="http://schemas.openxmlformats.org/markup-compatibility/2006">
              <mc:Choice xmlns:v="urn:schemas-microsoft-com:vml" Requires="v">
                <p:oleObj spid="_x0000_s61" name="Formula" r:id="rId5" imgW="2886075" imgH="1314450" progId="Equation.Ribbit">
                  <p:embed/>
                </p:oleObj>
              </mc:Choice>
              <mc:Fallback>
                <p:oleObj name="Formula" r:id="rId5" imgW="2886075" imgH="1314450" progId="Equation.Ribbit">
                  <p:embed/>
                  <p:pic>
                    <p:nvPicPr>
                      <p:cNvPr id="0" name="图片 60"/>
                      <p:cNvPicPr/>
                      <p:nvPr/>
                    </p:nvPicPr>
                    <p:blipFill>
                      <a:blip r:embed="rId6"/>
                      <a:stretch>
                        <a:fillRect/>
                      </a:stretch>
                    </p:blipFill>
                    <p:spPr>
                      <a:xfrm>
                        <a:off x="3128839" y="2161565"/>
                        <a:ext cx="698500" cy="319088"/>
                      </a:xfrm>
                      <a:prstGeom prst="rect">
                        <a:avLst/>
                      </a:prstGeom>
                    </p:spPr>
                  </p:pic>
                </p:oleObj>
              </mc:Fallback>
            </mc:AlternateContent>
          </a:graphicData>
        </a:graphic>
      </p:graphicFrame>
      <p:pic>
        <p:nvPicPr>
          <p:cNvPr id="64" name="内容占位符 33"/>
          <p:cNvPicPr>
            <a:picLocks noChangeAspect="1"/>
          </p:cNvPicPr>
          <p:nvPr/>
        </p:nvPicPr>
        <p:blipFill>
          <a:blip r:embed="rId7"/>
          <a:stretch>
            <a:fillRect/>
          </a:stretch>
        </p:blipFill>
        <p:spPr>
          <a:xfrm>
            <a:off x="4322619" y="52038"/>
            <a:ext cx="4776178" cy="164148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大纲</a:t>
            </a:r>
            <a:endParaRPr lang="zh-CN" altLang="en-US" dirty="0"/>
          </a:p>
        </p:txBody>
      </p:sp>
      <p:sp>
        <p:nvSpPr>
          <p:cNvPr id="3" name="内容占位符 2"/>
          <p:cNvSpPr>
            <a:spLocks noGrp="1"/>
          </p:cNvSpPr>
          <p:nvPr>
            <p:ph idx="1"/>
          </p:nvPr>
        </p:nvSpPr>
        <p:spPr/>
        <p:txBody>
          <a:bodyPr/>
          <a:lstStyle/>
          <a:p>
            <a:r>
              <a:rPr lang="zh-CN" altLang="en-US" dirty="0"/>
              <a:t>基本流程</a:t>
            </a:r>
            <a:endParaRPr lang="en-US" altLang="zh-CN" dirty="0"/>
          </a:p>
          <a:p>
            <a:endParaRPr lang="en-US" altLang="zh-CN" dirty="0"/>
          </a:p>
          <a:p>
            <a:r>
              <a:rPr lang="zh-CN" altLang="en-US" dirty="0">
                <a:solidFill>
                  <a:schemeClr val="bg1">
                    <a:lumMod val="85000"/>
                  </a:schemeClr>
                </a:solidFill>
              </a:rPr>
              <a:t>划分选择</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剪枝处理</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连续与缺失值</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多变量决策树</a:t>
            </a:r>
            <a:endParaRPr lang="en-US" altLang="zh-CN" dirty="0">
              <a:solidFill>
                <a:schemeClr val="bg1">
                  <a:lumMod val="85000"/>
                </a:schemeClr>
              </a:solidFill>
            </a:endParaRPr>
          </a:p>
          <a:p>
            <a:pPr marL="0" indent="0">
              <a:buNone/>
            </a:pPr>
            <a:endParaRPr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260350" y="1158536"/>
            <a:ext cx="3899972" cy="4930775"/>
          </a:xfrm>
        </p:spPr>
        <p:txBody>
          <a:bodyPr/>
          <a:lstStyle/>
          <a:p>
            <a:r>
              <a:rPr lang="zh-CN" altLang="en-US" dirty="0"/>
              <a:t>首先考虑结点   ，若将其替换为叶结点，根据落在其上的训练样本</a:t>
            </a:r>
            <a:r>
              <a:rPr lang="en-US" altLang="zh-CN" dirty="0"/>
              <a:t>        </a:t>
            </a:r>
            <a:r>
              <a:rPr lang="zh-CN" altLang="en-US" dirty="0"/>
              <a:t>将其标记为“好瓜”，得到验证集精度提高至         ，则决定剪枝</a:t>
            </a:r>
            <a:endParaRPr lang="zh-CN" altLang="en-US" dirty="0"/>
          </a:p>
        </p:txBody>
      </p:sp>
      <p:graphicFrame>
        <p:nvGraphicFramePr>
          <p:cNvPr id="62" name="对象 61"/>
          <p:cNvGraphicFramePr>
            <a:graphicFrameLocks noChangeAspect="1"/>
          </p:cNvGraphicFramePr>
          <p:nvPr/>
        </p:nvGraphicFramePr>
        <p:xfrm>
          <a:off x="2389188" y="1216025"/>
          <a:ext cx="261937" cy="307975"/>
        </p:xfrm>
        <a:graphic>
          <a:graphicData uri="http://schemas.openxmlformats.org/presentationml/2006/ole">
            <mc:AlternateContent xmlns:mc="http://schemas.openxmlformats.org/markup-compatibility/2006">
              <mc:Choice xmlns:v="urn:schemas-microsoft-com:vml" Requires="v">
                <p:oleObj spid="_x0000_s4" name="Formula" r:id="rId1" imgW="1104900" imgH="1295400" progId="Equation.Ribbit">
                  <p:embed/>
                </p:oleObj>
              </mc:Choice>
              <mc:Fallback>
                <p:oleObj name="Formula" r:id="rId1" imgW="1104900" imgH="1295400" progId="Equation.Ribbit">
                  <p:embed/>
                  <p:pic>
                    <p:nvPicPr>
                      <p:cNvPr id="0" name="图片 3"/>
                      <p:cNvPicPr/>
                      <p:nvPr/>
                    </p:nvPicPr>
                    <p:blipFill>
                      <a:blip r:embed="rId2"/>
                      <a:stretch>
                        <a:fillRect/>
                      </a:stretch>
                    </p:blipFill>
                    <p:spPr>
                      <a:xfrm>
                        <a:off x="2389188" y="1216025"/>
                        <a:ext cx="261937" cy="307975"/>
                      </a:xfrm>
                      <a:prstGeom prst="rect">
                        <a:avLst/>
                      </a:prstGeom>
                    </p:spPr>
                  </p:pic>
                </p:oleObj>
              </mc:Fallback>
            </mc:AlternateContent>
          </a:graphicData>
        </a:graphic>
      </p:graphicFrame>
      <p:grpSp>
        <p:nvGrpSpPr>
          <p:cNvPr id="5" name="组合 4"/>
          <p:cNvGrpSpPr/>
          <p:nvPr/>
        </p:nvGrpSpPr>
        <p:grpSpPr>
          <a:xfrm>
            <a:off x="1121074" y="3278980"/>
            <a:ext cx="6220051" cy="3085312"/>
            <a:chOff x="1926459" y="2007290"/>
            <a:chExt cx="8479450"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sp>
        <p:nvSpPr>
          <p:cNvPr id="76" name="椭圆 75"/>
          <p:cNvSpPr/>
          <p:nvPr/>
        </p:nvSpPr>
        <p:spPr>
          <a:xfrm>
            <a:off x="3912301" y="6020804"/>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graphicFrame>
        <p:nvGraphicFramePr>
          <p:cNvPr id="56" name="对象 55"/>
          <p:cNvGraphicFramePr>
            <a:graphicFrameLocks noChangeAspect="1"/>
          </p:cNvGraphicFramePr>
          <p:nvPr/>
        </p:nvGraphicFramePr>
        <p:xfrm>
          <a:off x="2283896" y="1804967"/>
          <a:ext cx="776288" cy="320675"/>
        </p:xfrm>
        <a:graphic>
          <a:graphicData uri="http://schemas.openxmlformats.org/presentationml/2006/ole">
            <mc:AlternateContent xmlns:mc="http://schemas.openxmlformats.org/markup-compatibility/2006">
              <mc:Choice xmlns:v="urn:schemas-microsoft-com:vml" Requires="v">
                <p:oleObj spid="_x0000_s6" name="Formula" r:id="rId3" imgW="3238500" imgH="1333500" progId="Equation.Ribbit">
                  <p:embed/>
                </p:oleObj>
              </mc:Choice>
              <mc:Fallback>
                <p:oleObj name="Formula" r:id="rId3" imgW="3238500" imgH="1333500" progId="Equation.Ribbit">
                  <p:embed/>
                  <p:pic>
                    <p:nvPicPr>
                      <p:cNvPr id="0" name="图片 5"/>
                      <p:cNvPicPr/>
                      <p:nvPr/>
                    </p:nvPicPr>
                    <p:blipFill>
                      <a:blip r:embed="rId4"/>
                      <a:stretch>
                        <a:fillRect/>
                      </a:stretch>
                    </p:blipFill>
                    <p:spPr>
                      <a:xfrm>
                        <a:off x="2283896" y="1804967"/>
                        <a:ext cx="776288" cy="320675"/>
                      </a:xfrm>
                      <a:prstGeom prst="rect">
                        <a:avLst/>
                      </a:prstGeom>
                    </p:spPr>
                  </p:pic>
                </p:oleObj>
              </mc:Fallback>
            </mc:AlternateContent>
          </a:graphicData>
        </a:graphic>
      </p:graphicFrame>
      <p:graphicFrame>
        <p:nvGraphicFramePr>
          <p:cNvPr id="57" name="对象 56"/>
          <p:cNvGraphicFramePr>
            <a:graphicFrameLocks noChangeAspect="1"/>
          </p:cNvGraphicFramePr>
          <p:nvPr/>
        </p:nvGraphicFramePr>
        <p:xfrm>
          <a:off x="2040041" y="2430504"/>
          <a:ext cx="698500" cy="319087"/>
        </p:xfrm>
        <a:graphic>
          <a:graphicData uri="http://schemas.openxmlformats.org/presentationml/2006/ole">
            <mc:AlternateContent xmlns:mc="http://schemas.openxmlformats.org/markup-compatibility/2006">
              <mc:Choice xmlns:v="urn:schemas-microsoft-com:vml" Requires="v">
                <p:oleObj spid="_x0000_s7" name="Formula" r:id="rId5" imgW="2886075" imgH="1314450" progId="Equation.Ribbit">
                  <p:embed/>
                </p:oleObj>
              </mc:Choice>
              <mc:Fallback>
                <p:oleObj name="Formula" r:id="rId5" imgW="2886075" imgH="1314450" progId="Equation.Ribbit">
                  <p:embed/>
                  <p:pic>
                    <p:nvPicPr>
                      <p:cNvPr id="0" name="图片 6"/>
                      <p:cNvPicPr/>
                      <p:nvPr/>
                    </p:nvPicPr>
                    <p:blipFill>
                      <a:blip r:embed="rId6"/>
                      <a:stretch>
                        <a:fillRect/>
                      </a:stretch>
                    </p:blipFill>
                    <p:spPr>
                      <a:xfrm>
                        <a:off x="2040041" y="2430504"/>
                        <a:ext cx="698500" cy="319087"/>
                      </a:xfrm>
                      <a:prstGeom prst="rect">
                        <a:avLst/>
                      </a:prstGeom>
                    </p:spPr>
                  </p:pic>
                </p:oleObj>
              </mc:Fallback>
            </mc:AlternateContent>
          </a:graphicData>
        </a:graphic>
      </p:graphicFrame>
      <p:pic>
        <p:nvPicPr>
          <p:cNvPr id="54" name="内容占位符 33"/>
          <p:cNvPicPr>
            <a:picLocks noChangeAspect="1"/>
          </p:cNvPicPr>
          <p:nvPr/>
        </p:nvPicPr>
        <p:blipFill>
          <a:blip r:embed="rId7"/>
          <a:stretch>
            <a:fillRect/>
          </a:stretch>
        </p:blipFill>
        <p:spPr>
          <a:xfrm>
            <a:off x="4413663" y="63912"/>
            <a:ext cx="4697010" cy="1614278"/>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260350" y="1158536"/>
            <a:ext cx="4141437" cy="4930775"/>
          </a:xfrm>
        </p:spPr>
        <p:txBody>
          <a:bodyPr/>
          <a:lstStyle/>
          <a:p>
            <a:r>
              <a:rPr lang="zh-CN" altLang="en-US" dirty="0"/>
              <a:t>然后考虑结点   ，若将其替换为叶结点，根据落在其上的训练样本</a:t>
            </a:r>
            <a:r>
              <a:rPr lang="en-US" altLang="zh-CN" dirty="0"/>
              <a:t>           </a:t>
            </a:r>
            <a:r>
              <a:rPr lang="zh-CN" altLang="en-US" dirty="0"/>
              <a:t>将其标记为“好瓜”，得到验证集精度仍为</a:t>
            </a:r>
            <a:r>
              <a:rPr lang="en-US" altLang="zh-CN" dirty="0"/>
              <a:t>        </a:t>
            </a:r>
            <a:r>
              <a:rPr lang="zh-CN" altLang="en-US" dirty="0"/>
              <a:t>，可以不进行剪枝</a:t>
            </a:r>
            <a:endParaRPr lang="zh-CN" altLang="en-US" dirty="0"/>
          </a:p>
        </p:txBody>
      </p:sp>
      <p:grpSp>
        <p:nvGrpSpPr>
          <p:cNvPr id="4" name="组合 3"/>
          <p:cNvGrpSpPr/>
          <p:nvPr/>
        </p:nvGrpSpPr>
        <p:grpSpPr>
          <a:xfrm>
            <a:off x="1192326" y="3037515"/>
            <a:ext cx="6220051" cy="3085312"/>
            <a:chOff x="1926459" y="2007290"/>
            <a:chExt cx="8479450"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b="1" dirty="0">
                  <a:solidFill>
                    <a:schemeClr val="tx2"/>
                  </a:solidFill>
                  <a:latin typeface="Times" panose="02020603060405020304" pitchFamily="18" charset="0"/>
                </a:rPr>
                <a:t>色泽</a:t>
              </a:r>
              <a:r>
                <a:rPr lang="en-US" altLang="zh-CN" sz="2400" b="1" dirty="0">
                  <a:solidFill>
                    <a:schemeClr val="tx2"/>
                  </a:solidFill>
                  <a:latin typeface="Times" panose="02020603060405020304" pitchFamily="18" charset="0"/>
                </a:rPr>
                <a:t>?</a:t>
              </a:r>
              <a:endParaRPr lang="zh-CN" altLang="en-US" sz="4800" b="1" dirty="0">
                <a:solidFill>
                  <a:schemeClr val="tx2"/>
                </a:solidFill>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graphicFrame>
        <p:nvGraphicFramePr>
          <p:cNvPr id="62" name="对象 61"/>
          <p:cNvGraphicFramePr>
            <a:graphicFrameLocks noChangeAspect="1"/>
          </p:cNvGraphicFramePr>
          <p:nvPr/>
        </p:nvGraphicFramePr>
        <p:xfrm>
          <a:off x="2389188" y="1216025"/>
          <a:ext cx="261937" cy="307975"/>
        </p:xfrm>
        <a:graphic>
          <a:graphicData uri="http://schemas.openxmlformats.org/presentationml/2006/ole">
            <mc:AlternateContent xmlns:mc="http://schemas.openxmlformats.org/markup-compatibility/2006">
              <mc:Choice xmlns:v="urn:schemas-microsoft-com:vml" Requires="v">
                <p:oleObj spid="_x0000_s5" name="Formula" r:id="rId1" imgW="1104900" imgH="1295400" progId="Equation.Ribbit">
                  <p:embed/>
                </p:oleObj>
              </mc:Choice>
              <mc:Fallback>
                <p:oleObj name="Formula" r:id="rId1" imgW="1104900" imgH="1295400" progId="Equation.Ribbit">
                  <p:embed/>
                  <p:pic>
                    <p:nvPicPr>
                      <p:cNvPr id="0" name="图片 4"/>
                      <p:cNvPicPr/>
                      <p:nvPr/>
                    </p:nvPicPr>
                    <p:blipFill>
                      <a:blip r:embed="rId2"/>
                      <a:stretch>
                        <a:fillRect/>
                      </a:stretch>
                    </p:blipFill>
                    <p:spPr>
                      <a:xfrm>
                        <a:off x="2389188" y="1216025"/>
                        <a:ext cx="261937" cy="307975"/>
                      </a:xfrm>
                      <a:prstGeom prst="rect">
                        <a:avLst/>
                      </a:prstGeom>
                    </p:spPr>
                  </p:pic>
                </p:oleObj>
              </mc:Fallback>
            </mc:AlternateContent>
          </a:graphicData>
        </a:graphic>
      </p:graphicFrame>
      <p:cxnSp>
        <p:nvCxnSpPr>
          <p:cNvPr id="55" name="直接箭头连接符 54"/>
          <p:cNvCxnSpPr/>
          <p:nvPr/>
        </p:nvCxnSpPr>
        <p:spPr>
          <a:xfrm flipH="1" flipV="1">
            <a:off x="4812326" y="5220865"/>
            <a:ext cx="1521328" cy="464491"/>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56" name="文本框 54"/>
          <p:cNvSpPr txBox="1"/>
          <p:nvPr/>
        </p:nvSpPr>
        <p:spPr>
          <a:xfrm>
            <a:off x="6765870" y="5089031"/>
            <a:ext cx="133882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57" name="文本框 55"/>
          <p:cNvSpPr txBox="1"/>
          <p:nvPr/>
        </p:nvSpPr>
        <p:spPr>
          <a:xfrm>
            <a:off x="6765870" y="5424109"/>
            <a:ext cx="1800493" cy="646331"/>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剪枝前</a:t>
            </a:r>
            <a:r>
              <a:rPr lang="en-US" altLang="zh-CN" dirty="0">
                <a:solidFill>
                  <a:srgbClr val="FF0000"/>
                </a:solidFill>
                <a:latin typeface="Times"/>
                <a:ea typeface="楷体" panose="02010609060101010101" pitchFamily="49" charset="-122"/>
              </a:rPr>
              <a:t>: 57.1 %</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剪枝后</a:t>
            </a:r>
            <a:r>
              <a:rPr lang="en-US" altLang="zh-CN" dirty="0">
                <a:solidFill>
                  <a:srgbClr val="FF0000"/>
                </a:solidFill>
                <a:latin typeface="Times"/>
                <a:ea typeface="楷体" panose="02010609060101010101" pitchFamily="49" charset="-122"/>
              </a:rPr>
              <a:t>: 57.1%</a:t>
            </a:r>
            <a:endParaRPr lang="zh-CN" altLang="en-US" dirty="0">
              <a:solidFill>
                <a:srgbClr val="FF0000"/>
              </a:solidFill>
              <a:latin typeface="Times"/>
              <a:ea typeface="楷体" panose="02010609060101010101" pitchFamily="49" charset="-122"/>
            </a:endParaRPr>
          </a:p>
        </p:txBody>
      </p:sp>
      <p:sp>
        <p:nvSpPr>
          <p:cNvPr id="58" name="文本框 56"/>
          <p:cNvSpPr txBox="1"/>
          <p:nvPr/>
        </p:nvSpPr>
        <p:spPr>
          <a:xfrm>
            <a:off x="6319921" y="5996228"/>
            <a:ext cx="2262158" cy="369332"/>
          </a:xfrm>
          <a:prstGeom prst="rect">
            <a:avLst/>
          </a:prstGeom>
          <a:noFill/>
        </p:spPr>
        <p:txBody>
          <a:bodyPr wrap="none" rtlCol="0">
            <a:spAutoFit/>
          </a:bodyPr>
          <a:lstStyle/>
          <a:p>
            <a:r>
              <a:rPr lang="zh-CN" altLang="en-US" dirty="0">
                <a:solidFill>
                  <a:srgbClr val="FF0000"/>
                </a:solidFill>
                <a:latin typeface="Times"/>
                <a:ea typeface="楷体" panose="02010609060101010101" pitchFamily="49" charset="-122"/>
              </a:rPr>
              <a:t>后剪枝决策</a:t>
            </a:r>
            <a:r>
              <a:rPr lang="en-US" altLang="zh-CN" dirty="0">
                <a:solidFill>
                  <a:srgbClr val="FF0000"/>
                </a:solidFill>
                <a:latin typeface="Times"/>
                <a:ea typeface="楷体" panose="02010609060101010101" pitchFamily="49" charset="-122"/>
              </a:rPr>
              <a:t>: </a:t>
            </a:r>
            <a:r>
              <a:rPr lang="zh-CN" altLang="en-US" dirty="0">
                <a:solidFill>
                  <a:srgbClr val="FF0000"/>
                </a:solidFill>
                <a:latin typeface="Times"/>
                <a:ea typeface="楷体" panose="02010609060101010101" pitchFamily="49" charset="-122"/>
              </a:rPr>
              <a:t>不剪枝</a:t>
            </a:r>
            <a:endParaRPr lang="zh-CN" altLang="en-US" dirty="0">
              <a:solidFill>
                <a:srgbClr val="FF0000"/>
              </a:solidFill>
              <a:latin typeface="Times"/>
              <a:ea typeface="楷体" panose="02010609060101010101" pitchFamily="49" charset="-122"/>
            </a:endParaRPr>
          </a:p>
        </p:txBody>
      </p:sp>
      <p:sp>
        <p:nvSpPr>
          <p:cNvPr id="59" name="椭圆 58"/>
          <p:cNvSpPr/>
          <p:nvPr/>
        </p:nvSpPr>
        <p:spPr>
          <a:xfrm>
            <a:off x="3988253" y="5773087"/>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400" dirty="0"/>
              <a:t>好瓜</a:t>
            </a:r>
            <a:endParaRPr lang="zh-CN" altLang="en-US" sz="1400" dirty="0"/>
          </a:p>
        </p:txBody>
      </p:sp>
      <p:graphicFrame>
        <p:nvGraphicFramePr>
          <p:cNvPr id="64" name="对象 63"/>
          <p:cNvGraphicFramePr>
            <a:graphicFrameLocks noChangeAspect="1"/>
          </p:cNvGraphicFramePr>
          <p:nvPr/>
        </p:nvGraphicFramePr>
        <p:xfrm>
          <a:off x="1695698" y="1778845"/>
          <a:ext cx="1030288" cy="320675"/>
        </p:xfrm>
        <a:graphic>
          <a:graphicData uri="http://schemas.openxmlformats.org/presentationml/2006/ole">
            <mc:AlternateContent xmlns:mc="http://schemas.openxmlformats.org/markup-compatibility/2006">
              <mc:Choice xmlns:v="urn:schemas-microsoft-com:vml" Requires="v">
                <p:oleObj spid="_x0000_s6" name="Formula" r:id="rId3" imgW="4295775" imgH="1333500" progId="Equation.Ribbit">
                  <p:embed/>
                </p:oleObj>
              </mc:Choice>
              <mc:Fallback>
                <p:oleObj name="Formula" r:id="rId3" imgW="4295775" imgH="1333500" progId="Equation.Ribbit">
                  <p:embed/>
                  <p:pic>
                    <p:nvPicPr>
                      <p:cNvPr id="0" name="图片 5"/>
                      <p:cNvPicPr/>
                      <p:nvPr/>
                    </p:nvPicPr>
                    <p:blipFill>
                      <a:blip r:embed="rId4"/>
                      <a:stretch>
                        <a:fillRect/>
                      </a:stretch>
                    </p:blipFill>
                    <p:spPr>
                      <a:xfrm>
                        <a:off x="1695698" y="1778845"/>
                        <a:ext cx="1030288" cy="320675"/>
                      </a:xfrm>
                      <a:prstGeom prst="rect">
                        <a:avLst/>
                      </a:prstGeom>
                    </p:spPr>
                  </p:pic>
                </p:oleObj>
              </mc:Fallback>
            </mc:AlternateContent>
          </a:graphicData>
        </a:graphic>
      </p:graphicFrame>
      <p:graphicFrame>
        <p:nvGraphicFramePr>
          <p:cNvPr id="65" name="对象 64"/>
          <p:cNvGraphicFramePr>
            <a:graphicFrameLocks noChangeAspect="1"/>
          </p:cNvGraphicFramePr>
          <p:nvPr/>
        </p:nvGraphicFramePr>
        <p:xfrm>
          <a:off x="906359" y="2423308"/>
          <a:ext cx="701675" cy="327808"/>
        </p:xfrm>
        <a:graphic>
          <a:graphicData uri="http://schemas.openxmlformats.org/presentationml/2006/ole">
            <mc:AlternateContent xmlns:mc="http://schemas.openxmlformats.org/markup-compatibility/2006">
              <mc:Choice xmlns:v="urn:schemas-microsoft-com:vml" Requires="v">
                <p:oleObj spid="_x0000_s7" name="Formula" r:id="rId5" imgW="2886075" imgH="1314450" progId="Equation.Ribbit">
                  <p:embed/>
                </p:oleObj>
              </mc:Choice>
              <mc:Fallback>
                <p:oleObj name="Formula" r:id="rId5" imgW="2886075" imgH="1314450" progId="Equation.Ribbit">
                  <p:embed/>
                  <p:pic>
                    <p:nvPicPr>
                      <p:cNvPr id="0" name="图片 6"/>
                      <p:cNvPicPr/>
                      <p:nvPr/>
                    </p:nvPicPr>
                    <p:blipFill>
                      <a:blip r:embed="rId6"/>
                      <a:stretch>
                        <a:fillRect/>
                      </a:stretch>
                    </p:blipFill>
                    <p:spPr>
                      <a:xfrm>
                        <a:off x="906359" y="2423308"/>
                        <a:ext cx="701675" cy="327808"/>
                      </a:xfrm>
                      <a:prstGeom prst="rect">
                        <a:avLst/>
                      </a:prstGeom>
                    </p:spPr>
                  </p:pic>
                </p:oleObj>
              </mc:Fallback>
            </mc:AlternateContent>
          </a:graphicData>
        </a:graphic>
      </p:graphicFrame>
      <p:pic>
        <p:nvPicPr>
          <p:cNvPr id="54" name="内容占位符 33"/>
          <p:cNvPicPr>
            <a:picLocks noChangeAspect="1"/>
          </p:cNvPicPr>
          <p:nvPr/>
        </p:nvPicPr>
        <p:blipFill>
          <a:blip r:embed="rId7"/>
          <a:stretch>
            <a:fillRect/>
          </a:stretch>
        </p:blipFill>
        <p:spPr>
          <a:xfrm>
            <a:off x="4466389" y="83706"/>
            <a:ext cx="4628448" cy="159071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260350" y="1158536"/>
            <a:ext cx="3907889" cy="4930775"/>
          </a:xfrm>
        </p:spPr>
        <p:txBody>
          <a:bodyPr/>
          <a:lstStyle/>
          <a:p>
            <a:r>
              <a:rPr lang="zh-CN" altLang="en-US" dirty="0"/>
              <a:t>然后考虑结点   ，若将其替换为叶结点，根据落在其上的训练样本</a:t>
            </a:r>
            <a:r>
              <a:rPr lang="en-US" altLang="zh-CN" dirty="0"/>
              <a:t>           </a:t>
            </a:r>
            <a:r>
              <a:rPr lang="zh-CN" altLang="en-US" dirty="0"/>
              <a:t>将其标记为“好瓜”，得到验证集精度仍为</a:t>
            </a:r>
            <a:r>
              <a:rPr lang="en-US" altLang="zh-CN" dirty="0"/>
              <a:t>        </a:t>
            </a:r>
            <a:r>
              <a:rPr lang="zh-CN" altLang="en-US" dirty="0"/>
              <a:t>，可以不进行剪枝</a:t>
            </a:r>
            <a:endParaRPr lang="zh-CN" altLang="en-US" dirty="0"/>
          </a:p>
        </p:txBody>
      </p:sp>
      <p:grpSp>
        <p:nvGrpSpPr>
          <p:cNvPr id="4" name="组合 3"/>
          <p:cNvGrpSpPr/>
          <p:nvPr/>
        </p:nvGrpSpPr>
        <p:grpSpPr>
          <a:xfrm>
            <a:off x="1584211" y="2986056"/>
            <a:ext cx="6220051" cy="3085312"/>
            <a:chOff x="1926459" y="2007290"/>
            <a:chExt cx="8479450"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4800" b="1" dirty="0">
                <a:solidFill>
                  <a:schemeClr val="tx2"/>
                </a:solidFill>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2200" dirty="0">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graphicFrame>
        <p:nvGraphicFramePr>
          <p:cNvPr id="62" name="对象 61"/>
          <p:cNvGraphicFramePr>
            <a:graphicFrameLocks noChangeAspect="1"/>
          </p:cNvGraphicFramePr>
          <p:nvPr/>
        </p:nvGraphicFramePr>
        <p:xfrm>
          <a:off x="2389188" y="1216025"/>
          <a:ext cx="261937" cy="307975"/>
        </p:xfrm>
        <a:graphic>
          <a:graphicData uri="http://schemas.openxmlformats.org/presentationml/2006/ole">
            <mc:AlternateContent xmlns:mc="http://schemas.openxmlformats.org/markup-compatibility/2006">
              <mc:Choice xmlns:v="urn:schemas-microsoft-com:vml" Requires="v">
                <p:oleObj spid="_x0000_s5" name="Formula" r:id="rId1" imgW="1104900" imgH="1295400" progId="Equation.Ribbit">
                  <p:embed/>
                </p:oleObj>
              </mc:Choice>
              <mc:Fallback>
                <p:oleObj name="Formula" r:id="rId1" imgW="1104900" imgH="1295400" progId="Equation.Ribbit">
                  <p:embed/>
                  <p:pic>
                    <p:nvPicPr>
                      <p:cNvPr id="0" name="图片 4"/>
                      <p:cNvPicPr/>
                      <p:nvPr/>
                    </p:nvPicPr>
                    <p:blipFill>
                      <a:blip r:embed="rId2"/>
                      <a:stretch>
                        <a:fillRect/>
                      </a:stretch>
                    </p:blipFill>
                    <p:spPr>
                      <a:xfrm>
                        <a:off x="2389188" y="1216025"/>
                        <a:ext cx="261937" cy="307975"/>
                      </a:xfrm>
                      <a:prstGeom prst="rect">
                        <a:avLst/>
                      </a:prstGeom>
                    </p:spPr>
                  </p:pic>
                </p:oleObj>
              </mc:Fallback>
            </mc:AlternateContent>
          </a:graphicData>
        </a:graphic>
      </p:graphicFrame>
      <p:sp>
        <p:nvSpPr>
          <p:cNvPr id="59" name="椭圆 58"/>
          <p:cNvSpPr/>
          <p:nvPr/>
        </p:nvSpPr>
        <p:spPr>
          <a:xfrm>
            <a:off x="4358766" y="5719786"/>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400" dirty="0"/>
              <a:t>好瓜</a:t>
            </a:r>
            <a:endParaRPr lang="zh-CN" altLang="en-US" sz="1400" dirty="0"/>
          </a:p>
        </p:txBody>
      </p:sp>
      <p:graphicFrame>
        <p:nvGraphicFramePr>
          <p:cNvPr id="54" name="对象 53"/>
          <p:cNvGraphicFramePr>
            <a:graphicFrameLocks noChangeAspect="1"/>
          </p:cNvGraphicFramePr>
          <p:nvPr/>
        </p:nvGraphicFramePr>
        <p:xfrm>
          <a:off x="2293422" y="1782804"/>
          <a:ext cx="1030288" cy="320675"/>
        </p:xfrm>
        <a:graphic>
          <a:graphicData uri="http://schemas.openxmlformats.org/presentationml/2006/ole">
            <mc:AlternateContent xmlns:mc="http://schemas.openxmlformats.org/markup-compatibility/2006">
              <mc:Choice xmlns:v="urn:schemas-microsoft-com:vml" Requires="v">
                <p:oleObj spid="_x0000_s6" name="Formula" r:id="rId3" imgW="4295775" imgH="1333500" progId="Equation.Ribbit">
                  <p:embed/>
                </p:oleObj>
              </mc:Choice>
              <mc:Fallback>
                <p:oleObj name="Formula" r:id="rId3" imgW="4295775" imgH="1333500" progId="Equation.Ribbit">
                  <p:embed/>
                  <p:pic>
                    <p:nvPicPr>
                      <p:cNvPr id="0" name="图片 5"/>
                      <p:cNvPicPr/>
                      <p:nvPr/>
                    </p:nvPicPr>
                    <p:blipFill>
                      <a:blip r:embed="rId4"/>
                      <a:stretch>
                        <a:fillRect/>
                      </a:stretch>
                    </p:blipFill>
                    <p:spPr>
                      <a:xfrm>
                        <a:off x="2293422" y="1782804"/>
                        <a:ext cx="1030288" cy="320675"/>
                      </a:xfrm>
                      <a:prstGeom prst="rect">
                        <a:avLst/>
                      </a:prstGeom>
                    </p:spPr>
                  </p:pic>
                </p:oleObj>
              </mc:Fallback>
            </mc:AlternateContent>
          </a:graphicData>
        </a:graphic>
      </p:graphicFrame>
      <p:graphicFrame>
        <p:nvGraphicFramePr>
          <p:cNvPr id="55" name="对象 54"/>
          <p:cNvGraphicFramePr>
            <a:graphicFrameLocks noChangeAspect="1"/>
          </p:cNvGraphicFramePr>
          <p:nvPr/>
        </p:nvGraphicFramePr>
        <p:xfrm>
          <a:off x="2046391" y="2439142"/>
          <a:ext cx="701675" cy="319088"/>
        </p:xfrm>
        <a:graphic>
          <a:graphicData uri="http://schemas.openxmlformats.org/presentationml/2006/ole">
            <mc:AlternateContent xmlns:mc="http://schemas.openxmlformats.org/markup-compatibility/2006">
              <mc:Choice xmlns:v="urn:schemas-microsoft-com:vml" Requires="v">
                <p:oleObj spid="_x0000_s7" name="Formula" r:id="rId5" imgW="2886075" imgH="1314450" progId="Equation.Ribbit">
                  <p:embed/>
                </p:oleObj>
              </mc:Choice>
              <mc:Fallback>
                <p:oleObj name="Formula" r:id="rId5" imgW="2886075" imgH="1314450" progId="Equation.Ribbit">
                  <p:embed/>
                  <p:pic>
                    <p:nvPicPr>
                      <p:cNvPr id="0" name="图片 6"/>
                      <p:cNvPicPr/>
                      <p:nvPr/>
                    </p:nvPicPr>
                    <p:blipFill>
                      <a:blip r:embed="rId6"/>
                      <a:stretch>
                        <a:fillRect/>
                      </a:stretch>
                    </p:blipFill>
                    <p:spPr>
                      <a:xfrm>
                        <a:off x="2046391" y="2439142"/>
                        <a:ext cx="701675" cy="319088"/>
                      </a:xfrm>
                      <a:prstGeom prst="rect">
                        <a:avLst/>
                      </a:prstGeom>
                    </p:spPr>
                  </p:pic>
                </p:oleObj>
              </mc:Fallback>
            </mc:AlternateContent>
          </a:graphicData>
        </a:graphic>
      </p:graphicFrame>
      <p:pic>
        <p:nvPicPr>
          <p:cNvPr id="56" name="内容占位符 33"/>
          <p:cNvPicPr>
            <a:picLocks noChangeAspect="1"/>
          </p:cNvPicPr>
          <p:nvPr/>
        </p:nvPicPr>
        <p:blipFill>
          <a:blip r:embed="rId7"/>
          <a:stretch>
            <a:fillRect/>
          </a:stretch>
        </p:blipFill>
        <p:spPr>
          <a:xfrm>
            <a:off x="4445330" y="79748"/>
            <a:ext cx="4598047" cy="1580267"/>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117846" y="1356458"/>
            <a:ext cx="4101853" cy="4930775"/>
          </a:xfrm>
        </p:spPr>
        <p:txBody>
          <a:bodyPr/>
          <a:lstStyle/>
          <a:p>
            <a:r>
              <a:rPr lang="zh-CN" altLang="en-US" dirty="0"/>
              <a:t>对结点   ，若将其替换为叶结点，根据落在其上的训练样本</a:t>
            </a:r>
            <a:r>
              <a:rPr lang="en-US" altLang="zh-CN" dirty="0"/>
              <a:t>              </a:t>
            </a:r>
            <a:r>
              <a:rPr lang="zh-CN" altLang="en-US" dirty="0"/>
              <a:t>，将其标记为“好瓜”，得到验证集精度提升至</a:t>
            </a:r>
            <a:r>
              <a:rPr lang="en-US" altLang="zh-CN" dirty="0"/>
              <a:t>        </a:t>
            </a:r>
            <a:r>
              <a:rPr lang="zh-CN" altLang="en-US" dirty="0"/>
              <a:t>，则决定剪枝</a:t>
            </a:r>
            <a:endParaRPr lang="zh-CN" altLang="en-US" dirty="0"/>
          </a:p>
        </p:txBody>
      </p:sp>
      <p:grpSp>
        <p:nvGrpSpPr>
          <p:cNvPr id="4" name="组合 3"/>
          <p:cNvGrpSpPr/>
          <p:nvPr/>
        </p:nvGrpSpPr>
        <p:grpSpPr>
          <a:xfrm>
            <a:off x="1885055" y="2764382"/>
            <a:ext cx="6220051" cy="3085312"/>
            <a:chOff x="1926459" y="2007290"/>
            <a:chExt cx="8479449"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4800" b="1" dirty="0">
                <a:solidFill>
                  <a:schemeClr val="tx2"/>
                </a:solidFill>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2200" dirty="0">
                <a:latin typeface="Times" panose="02020603060405020304" pitchFamily="18" charset="0"/>
              </a:endParaRPr>
            </a:p>
          </p:txBody>
        </p:sp>
        <p:sp>
          <p:nvSpPr>
            <p:cNvPr id="31" name="椭圆 30"/>
            <p:cNvSpPr/>
            <p:nvPr/>
          </p:nvSpPr>
          <p:spPr>
            <a:xfrm>
              <a:off x="3155103"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32" name="椭圆 31"/>
            <p:cNvSpPr/>
            <p:nvPr/>
          </p:nvSpPr>
          <p:spPr>
            <a:xfrm>
              <a:off x="4383747"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33" name="椭圆 32"/>
            <p:cNvSpPr/>
            <p:nvPr/>
          </p:nvSpPr>
          <p:spPr>
            <a:xfrm>
              <a:off x="1926459" y="4234055"/>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34" name="直接连接符 33"/>
            <p:cNvCxnSpPr/>
            <p:nvPr/>
          </p:nvCxnSpPr>
          <p:spPr>
            <a:xfrm flipH="1">
              <a:off x="2466572" y="341992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35" name="文本框 45"/>
            <p:cNvSpPr txBox="1"/>
            <p:nvPr/>
          </p:nvSpPr>
          <p:spPr>
            <a:xfrm>
              <a:off x="3667181"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a:off x="3717794" y="341992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3717794" y="3610584"/>
              <a:ext cx="0"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48"/>
            <p:cNvSpPr txBox="1"/>
            <p:nvPr/>
          </p:nvSpPr>
          <p:spPr>
            <a:xfrm>
              <a:off x="459268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39" name="文本框 49"/>
            <p:cNvSpPr txBox="1"/>
            <p:nvPr/>
          </p:nvSpPr>
          <p:spPr>
            <a:xfrm>
              <a:off x="2239865" y="372981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40" name="圆角矩形 39"/>
            <p:cNvSpPr/>
            <p:nvPr/>
          </p:nvSpPr>
          <p:spPr>
            <a:xfrm>
              <a:off x="3161197" y="3176234"/>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b="1" dirty="0">
                  <a:solidFill>
                    <a:schemeClr val="tx2"/>
                  </a:solidFill>
                  <a:latin typeface="Times" panose="02020603060405020304" pitchFamily="18" charset="0"/>
                </a:rPr>
                <a:t>色泽</a:t>
              </a:r>
              <a:r>
                <a:rPr lang="en-US" altLang="zh-CN" sz="2400" b="1" dirty="0">
                  <a:solidFill>
                    <a:schemeClr val="tx2"/>
                  </a:solidFill>
                  <a:latin typeface="Times" panose="02020603060405020304" pitchFamily="18" charset="0"/>
                </a:rPr>
                <a:t>?</a:t>
              </a:r>
              <a:endParaRPr lang="zh-CN" altLang="en-US" sz="4800" b="1" dirty="0">
                <a:solidFill>
                  <a:schemeClr val="tx2"/>
                </a:solidFill>
                <a:latin typeface="Times" panose="02020603060405020304" pitchFamily="18" charset="0"/>
              </a:endParaRPr>
            </a:p>
          </p:txBody>
        </p:sp>
        <p:sp>
          <p:nvSpPr>
            <p:cNvPr id="41" name="椭圆 40"/>
            <p:cNvSpPr/>
            <p:nvPr/>
          </p:nvSpPr>
          <p:spPr>
            <a:xfrm>
              <a:off x="9325908" y="3175860"/>
              <a:ext cx="1080000" cy="43200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a:endCxn id="40" idx="0"/>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2200" dirty="0">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0" name="椭圆 49"/>
            <p:cNvSpPr/>
            <p:nvPr/>
          </p:nvSpPr>
          <p:spPr>
            <a:xfrm>
              <a:off x="3003222" y="302731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graphicFrame>
        <p:nvGraphicFramePr>
          <p:cNvPr id="62" name="对象 61"/>
          <p:cNvGraphicFramePr>
            <a:graphicFrameLocks noChangeAspect="1"/>
          </p:cNvGraphicFramePr>
          <p:nvPr/>
        </p:nvGraphicFramePr>
        <p:xfrm>
          <a:off x="1418009" y="1406010"/>
          <a:ext cx="261937" cy="306387"/>
        </p:xfrm>
        <a:graphic>
          <a:graphicData uri="http://schemas.openxmlformats.org/presentationml/2006/ole">
            <mc:AlternateContent xmlns:mc="http://schemas.openxmlformats.org/markup-compatibility/2006">
              <mc:Choice xmlns:v="urn:schemas-microsoft-com:vml" Requires="v">
                <p:oleObj spid="_x0000_s5" name="Formula" r:id="rId1" imgW="1104900" imgH="1295400" progId="Equation.Ribbit">
                  <p:embed/>
                </p:oleObj>
              </mc:Choice>
              <mc:Fallback>
                <p:oleObj name="Formula" r:id="rId1" imgW="1104900" imgH="1295400" progId="Equation.Ribbit">
                  <p:embed/>
                  <p:pic>
                    <p:nvPicPr>
                      <p:cNvPr id="0" name="图片 4"/>
                      <p:cNvPicPr/>
                      <p:nvPr/>
                    </p:nvPicPr>
                    <p:blipFill>
                      <a:blip r:embed="rId2"/>
                      <a:stretch>
                        <a:fillRect/>
                      </a:stretch>
                    </p:blipFill>
                    <p:spPr>
                      <a:xfrm>
                        <a:off x="1418009" y="1406010"/>
                        <a:ext cx="261937" cy="306387"/>
                      </a:xfrm>
                      <a:prstGeom prst="rect">
                        <a:avLst/>
                      </a:prstGeom>
                    </p:spPr>
                  </p:pic>
                </p:oleObj>
              </mc:Fallback>
            </mc:AlternateContent>
          </a:graphicData>
        </a:graphic>
      </p:graphicFrame>
      <p:sp>
        <p:nvSpPr>
          <p:cNvPr id="55" name="文本框 37"/>
          <p:cNvSpPr txBox="1"/>
          <p:nvPr/>
        </p:nvSpPr>
        <p:spPr>
          <a:xfrm>
            <a:off x="1593066" y="5369671"/>
            <a:ext cx="1338828" cy="369332"/>
          </a:xfrm>
          <a:prstGeom prst="rect">
            <a:avLst/>
          </a:prstGeom>
          <a:noFill/>
        </p:spPr>
        <p:txBody>
          <a:bodyPr wrap="square" rtlCol="0">
            <a:spAutoFit/>
          </a:bodyPr>
          <a:lstStyle/>
          <a:p>
            <a:r>
              <a:rPr lang="zh-CN" altLang="en-US" dirty="0">
                <a:solidFill>
                  <a:srgbClr val="FF0000"/>
                </a:solidFill>
                <a:latin typeface="Times"/>
                <a:ea typeface="楷体" panose="02010609060101010101" pitchFamily="49" charset="-122"/>
              </a:rPr>
              <a:t>验证集精度</a:t>
            </a:r>
            <a:endParaRPr lang="zh-CN" altLang="en-US" dirty="0">
              <a:solidFill>
                <a:srgbClr val="FF0000"/>
              </a:solidFill>
              <a:latin typeface="Times"/>
              <a:ea typeface="楷体" panose="02010609060101010101" pitchFamily="49" charset="-122"/>
            </a:endParaRPr>
          </a:p>
        </p:txBody>
      </p:sp>
      <p:sp>
        <p:nvSpPr>
          <p:cNvPr id="56" name="文本框 38"/>
          <p:cNvSpPr txBox="1"/>
          <p:nvPr/>
        </p:nvSpPr>
        <p:spPr>
          <a:xfrm>
            <a:off x="2079922" y="5668451"/>
            <a:ext cx="1685077" cy="646331"/>
          </a:xfrm>
          <a:prstGeom prst="rect">
            <a:avLst/>
          </a:prstGeom>
          <a:noFill/>
        </p:spPr>
        <p:txBody>
          <a:bodyPr wrap="square" rtlCol="0">
            <a:spAutoFit/>
          </a:bodyPr>
          <a:lstStyle/>
          <a:p>
            <a:r>
              <a:rPr lang="zh-CN" altLang="en-US" dirty="0">
                <a:solidFill>
                  <a:srgbClr val="FF0000"/>
                </a:solidFill>
                <a:latin typeface="Times"/>
                <a:ea typeface="楷体" panose="02010609060101010101" pitchFamily="49" charset="-122"/>
              </a:rPr>
              <a:t>剪枝前</a:t>
            </a:r>
            <a:r>
              <a:rPr lang="en-US" altLang="zh-CN" dirty="0">
                <a:solidFill>
                  <a:srgbClr val="FF0000"/>
                </a:solidFill>
                <a:latin typeface="Times"/>
                <a:ea typeface="楷体" panose="02010609060101010101" pitchFamily="49" charset="-122"/>
              </a:rPr>
              <a:t>: 57.1%</a:t>
            </a:r>
            <a:endParaRPr lang="en-US" altLang="zh-CN" dirty="0">
              <a:solidFill>
                <a:srgbClr val="FF0000"/>
              </a:solidFill>
              <a:latin typeface="Times"/>
              <a:ea typeface="楷体" panose="02010609060101010101" pitchFamily="49" charset="-122"/>
            </a:endParaRPr>
          </a:p>
          <a:p>
            <a:r>
              <a:rPr lang="zh-CN" altLang="en-US" dirty="0">
                <a:solidFill>
                  <a:srgbClr val="FF0000"/>
                </a:solidFill>
                <a:latin typeface="Times"/>
                <a:ea typeface="楷体" panose="02010609060101010101" pitchFamily="49" charset="-122"/>
              </a:rPr>
              <a:t>剪枝后</a:t>
            </a:r>
            <a:r>
              <a:rPr lang="en-US" altLang="zh-CN" dirty="0">
                <a:solidFill>
                  <a:srgbClr val="FF0000"/>
                </a:solidFill>
                <a:latin typeface="Times"/>
                <a:ea typeface="楷体" panose="02010609060101010101" pitchFamily="49" charset="-122"/>
              </a:rPr>
              <a:t>: 71.4%</a:t>
            </a:r>
            <a:endParaRPr lang="zh-CN" altLang="en-US" dirty="0">
              <a:solidFill>
                <a:srgbClr val="FF0000"/>
              </a:solidFill>
              <a:latin typeface="Times"/>
              <a:ea typeface="楷体" panose="02010609060101010101" pitchFamily="49" charset="-122"/>
            </a:endParaRPr>
          </a:p>
        </p:txBody>
      </p:sp>
      <p:sp>
        <p:nvSpPr>
          <p:cNvPr id="57" name="文本框 39"/>
          <p:cNvSpPr txBox="1"/>
          <p:nvPr/>
        </p:nvSpPr>
        <p:spPr>
          <a:xfrm>
            <a:off x="1633973" y="6240570"/>
            <a:ext cx="2031325" cy="369332"/>
          </a:xfrm>
          <a:prstGeom prst="rect">
            <a:avLst/>
          </a:prstGeom>
          <a:noFill/>
        </p:spPr>
        <p:txBody>
          <a:bodyPr wrap="square" rtlCol="0">
            <a:spAutoFit/>
          </a:bodyPr>
          <a:lstStyle/>
          <a:p>
            <a:r>
              <a:rPr lang="zh-CN" altLang="en-US" dirty="0">
                <a:solidFill>
                  <a:srgbClr val="FF0000"/>
                </a:solidFill>
                <a:latin typeface="Times"/>
                <a:ea typeface="楷体" panose="02010609060101010101" pitchFamily="49" charset="-122"/>
              </a:rPr>
              <a:t>后剪枝决策</a:t>
            </a:r>
            <a:r>
              <a:rPr lang="en-US" altLang="zh-CN" dirty="0">
                <a:solidFill>
                  <a:srgbClr val="FF0000"/>
                </a:solidFill>
                <a:latin typeface="Times"/>
                <a:ea typeface="楷体" panose="02010609060101010101" pitchFamily="49" charset="-122"/>
              </a:rPr>
              <a:t>: </a:t>
            </a:r>
            <a:r>
              <a:rPr lang="zh-CN" altLang="en-US" b="1" dirty="0">
                <a:solidFill>
                  <a:srgbClr val="FF0000"/>
                </a:solidFill>
                <a:latin typeface="Times"/>
                <a:ea typeface="楷体" panose="02010609060101010101" pitchFamily="49" charset="-122"/>
              </a:rPr>
              <a:t>剪枝</a:t>
            </a:r>
            <a:endParaRPr lang="zh-CN" altLang="en-US" b="1" dirty="0">
              <a:solidFill>
                <a:srgbClr val="FF0000"/>
              </a:solidFill>
              <a:latin typeface="Times"/>
              <a:ea typeface="楷体" panose="02010609060101010101" pitchFamily="49" charset="-122"/>
            </a:endParaRPr>
          </a:p>
        </p:txBody>
      </p:sp>
      <p:cxnSp>
        <p:nvCxnSpPr>
          <p:cNvPr id="58" name="直接箭头连接符 57"/>
          <p:cNvCxnSpPr/>
          <p:nvPr/>
        </p:nvCxnSpPr>
        <p:spPr>
          <a:xfrm flipV="1">
            <a:off x="2548924" y="4281094"/>
            <a:ext cx="415679" cy="1132625"/>
          </a:xfrm>
          <a:prstGeom prst="straightConnector1">
            <a:avLst/>
          </a:prstGeom>
          <a:ln w="127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4634830" y="5496685"/>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400" dirty="0"/>
              <a:t>好瓜</a:t>
            </a:r>
            <a:endParaRPr lang="zh-CN" altLang="en-US" sz="1400" dirty="0"/>
          </a:p>
        </p:txBody>
      </p:sp>
      <p:graphicFrame>
        <p:nvGraphicFramePr>
          <p:cNvPr id="54" name="对象 53"/>
          <p:cNvGraphicFramePr>
            <a:graphicFrameLocks noChangeAspect="1"/>
          </p:cNvGraphicFramePr>
          <p:nvPr/>
        </p:nvGraphicFramePr>
        <p:xfrm>
          <a:off x="751238" y="1990251"/>
          <a:ext cx="1285875" cy="320675"/>
        </p:xfrm>
        <a:graphic>
          <a:graphicData uri="http://schemas.openxmlformats.org/presentationml/2006/ole">
            <mc:AlternateContent xmlns:mc="http://schemas.openxmlformats.org/markup-compatibility/2006">
              <mc:Choice xmlns:v="urn:schemas-microsoft-com:vml" Requires="v">
                <p:oleObj spid="_x0000_s6" name="Formula" r:id="rId3" imgW="5353050" imgH="1333500" progId="Equation.Ribbit">
                  <p:embed/>
                </p:oleObj>
              </mc:Choice>
              <mc:Fallback>
                <p:oleObj name="Formula" r:id="rId3" imgW="5353050" imgH="1333500" progId="Equation.Ribbit">
                  <p:embed/>
                  <p:pic>
                    <p:nvPicPr>
                      <p:cNvPr id="0" name="图片 5"/>
                      <p:cNvPicPr/>
                      <p:nvPr/>
                    </p:nvPicPr>
                    <p:blipFill>
                      <a:blip r:embed="rId4"/>
                      <a:stretch>
                        <a:fillRect/>
                      </a:stretch>
                    </p:blipFill>
                    <p:spPr>
                      <a:xfrm>
                        <a:off x="751238" y="1990251"/>
                        <a:ext cx="1285875" cy="320675"/>
                      </a:xfrm>
                      <a:prstGeom prst="rect">
                        <a:avLst/>
                      </a:prstGeom>
                    </p:spPr>
                  </p:pic>
                </p:oleObj>
              </mc:Fallback>
            </mc:AlternateContent>
          </a:graphicData>
        </a:graphic>
      </p:graphicFrame>
      <p:graphicFrame>
        <p:nvGraphicFramePr>
          <p:cNvPr id="59" name="对象 58"/>
          <p:cNvGraphicFramePr>
            <a:graphicFrameLocks noChangeAspect="1"/>
          </p:cNvGraphicFramePr>
          <p:nvPr/>
        </p:nvGraphicFramePr>
        <p:xfrm>
          <a:off x="1067194" y="2642630"/>
          <a:ext cx="698500" cy="319088"/>
        </p:xfrm>
        <a:graphic>
          <a:graphicData uri="http://schemas.openxmlformats.org/presentationml/2006/ole">
            <mc:AlternateContent xmlns:mc="http://schemas.openxmlformats.org/markup-compatibility/2006">
              <mc:Choice xmlns:v="urn:schemas-microsoft-com:vml" Requires="v">
                <p:oleObj spid="_x0000_s7" name="Formula" r:id="rId5" imgW="2886075" imgH="1314450" progId="Equation.Ribbit">
                  <p:embed/>
                </p:oleObj>
              </mc:Choice>
              <mc:Fallback>
                <p:oleObj name="Formula" r:id="rId5" imgW="2886075" imgH="1314450" progId="Equation.Ribbit">
                  <p:embed/>
                  <p:pic>
                    <p:nvPicPr>
                      <p:cNvPr id="0" name="图片 6"/>
                      <p:cNvPicPr/>
                      <p:nvPr/>
                    </p:nvPicPr>
                    <p:blipFill>
                      <a:blip r:embed="rId6"/>
                      <a:stretch>
                        <a:fillRect/>
                      </a:stretch>
                    </p:blipFill>
                    <p:spPr>
                      <a:xfrm>
                        <a:off x="1067194" y="2642630"/>
                        <a:ext cx="698500" cy="319088"/>
                      </a:xfrm>
                      <a:prstGeom prst="rect">
                        <a:avLst/>
                      </a:prstGeom>
                    </p:spPr>
                  </p:pic>
                </p:oleObj>
              </mc:Fallback>
            </mc:AlternateContent>
          </a:graphicData>
        </a:graphic>
      </p:graphicFrame>
      <p:pic>
        <p:nvPicPr>
          <p:cNvPr id="61" name="内容占位符 33"/>
          <p:cNvPicPr>
            <a:picLocks noChangeAspect="1"/>
          </p:cNvPicPr>
          <p:nvPr/>
        </p:nvPicPr>
        <p:blipFill>
          <a:blip r:embed="rId7"/>
          <a:stretch>
            <a:fillRect/>
          </a:stretch>
        </p:blipFill>
        <p:spPr>
          <a:xfrm>
            <a:off x="4453440" y="79748"/>
            <a:ext cx="4593896" cy="157884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a:xfrm>
            <a:off x="260349" y="1158536"/>
            <a:ext cx="3694133" cy="4930775"/>
          </a:xfrm>
        </p:spPr>
        <p:txBody>
          <a:bodyPr/>
          <a:lstStyle/>
          <a:p>
            <a:r>
              <a:rPr lang="zh-CN" altLang="en-US" dirty="0"/>
              <a:t>对结点   和   ，先后替换为叶结点，验证集精度均未提升，则分支得到保留</a:t>
            </a:r>
            <a:endParaRPr lang="zh-CN" altLang="en-US" dirty="0"/>
          </a:p>
        </p:txBody>
      </p:sp>
      <p:grpSp>
        <p:nvGrpSpPr>
          <p:cNvPr id="4" name="组合 3"/>
          <p:cNvGrpSpPr/>
          <p:nvPr/>
        </p:nvGrpSpPr>
        <p:grpSpPr>
          <a:xfrm>
            <a:off x="2482298" y="2867303"/>
            <a:ext cx="4918202" cy="3085312"/>
            <a:chOff x="3701197" y="2007290"/>
            <a:chExt cx="6704712"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4800" b="1" dirty="0">
                <a:solidFill>
                  <a:schemeClr val="tx2"/>
                </a:solidFill>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b="1" dirty="0">
                  <a:solidFill>
                    <a:schemeClr val="tx2"/>
                  </a:solidFill>
                  <a:latin typeface="Times" panose="02020603060405020304" pitchFamily="18" charset="0"/>
                </a:rPr>
                <a:t>根蒂</a:t>
              </a:r>
              <a:r>
                <a:rPr lang="en-US" altLang="zh-CN" sz="2400" b="1" dirty="0">
                  <a:solidFill>
                    <a:schemeClr val="tx2"/>
                  </a:solidFill>
                  <a:latin typeface="Times" panose="02020603060405020304" pitchFamily="18" charset="0"/>
                </a:rPr>
                <a:t>?</a:t>
              </a:r>
              <a:endParaRPr lang="zh-CN" altLang="en-US" sz="4800" b="1" dirty="0">
                <a:solidFill>
                  <a:schemeClr val="tx2"/>
                </a:solidFill>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b="1" dirty="0">
                  <a:solidFill>
                    <a:schemeClr val="tx2"/>
                  </a:solidFill>
                  <a:latin typeface="Times" panose="02020603060405020304" pitchFamily="18" charset="0"/>
                </a:rPr>
                <a:t>脐部</a:t>
              </a:r>
              <a:r>
                <a:rPr lang="en-US" altLang="zh-CN" sz="2400" b="1" dirty="0">
                  <a:solidFill>
                    <a:schemeClr val="tx2"/>
                  </a:solidFill>
                  <a:latin typeface="Times" panose="02020603060405020304" pitchFamily="18" charset="0"/>
                </a:rPr>
                <a:t>?</a:t>
              </a:r>
              <a:endParaRPr lang="zh-CN" altLang="en-US" sz="4800" b="1" dirty="0">
                <a:solidFill>
                  <a:schemeClr val="tx2"/>
                </a:solidFill>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graphicFrame>
        <p:nvGraphicFramePr>
          <p:cNvPr id="62" name="对象 61"/>
          <p:cNvGraphicFramePr>
            <a:graphicFrameLocks noChangeAspect="1"/>
          </p:cNvGraphicFramePr>
          <p:nvPr/>
        </p:nvGraphicFramePr>
        <p:xfrm>
          <a:off x="1560513" y="1208088"/>
          <a:ext cx="261937" cy="306387"/>
        </p:xfrm>
        <a:graphic>
          <a:graphicData uri="http://schemas.openxmlformats.org/presentationml/2006/ole">
            <mc:AlternateContent xmlns:mc="http://schemas.openxmlformats.org/markup-compatibility/2006">
              <mc:Choice xmlns:v="urn:schemas-microsoft-com:vml" Requires="v">
                <p:oleObj spid="_x0000_s5" name="Formula" r:id="rId1" imgW="1104900" imgH="1295400" progId="Equation.Ribbit">
                  <p:embed/>
                </p:oleObj>
              </mc:Choice>
              <mc:Fallback>
                <p:oleObj name="Formula" r:id="rId1" imgW="1104900" imgH="1295400" progId="Equation.Ribbit">
                  <p:embed/>
                  <p:pic>
                    <p:nvPicPr>
                      <p:cNvPr id="0" name="图片 4"/>
                      <p:cNvPicPr/>
                      <p:nvPr/>
                    </p:nvPicPr>
                    <p:blipFill>
                      <a:blip r:embed="rId2"/>
                      <a:stretch>
                        <a:fillRect/>
                      </a:stretch>
                    </p:blipFill>
                    <p:spPr>
                      <a:xfrm>
                        <a:off x="1560513" y="1208088"/>
                        <a:ext cx="261937" cy="306387"/>
                      </a:xfrm>
                      <a:prstGeom prst="rect">
                        <a:avLst/>
                      </a:prstGeom>
                    </p:spPr>
                  </p:pic>
                </p:oleObj>
              </mc:Fallback>
            </mc:AlternateContent>
          </a:graphicData>
        </a:graphic>
      </p:graphicFrame>
      <p:graphicFrame>
        <p:nvGraphicFramePr>
          <p:cNvPr id="59" name="对象 58"/>
          <p:cNvGraphicFramePr>
            <a:graphicFrameLocks noChangeAspect="1"/>
          </p:cNvGraphicFramePr>
          <p:nvPr/>
        </p:nvGraphicFramePr>
        <p:xfrm>
          <a:off x="2138363" y="1208088"/>
          <a:ext cx="261937" cy="306387"/>
        </p:xfrm>
        <a:graphic>
          <a:graphicData uri="http://schemas.openxmlformats.org/presentationml/2006/ole">
            <mc:AlternateContent xmlns:mc="http://schemas.openxmlformats.org/markup-compatibility/2006">
              <mc:Choice xmlns:v="urn:schemas-microsoft-com:vml" Requires="v">
                <p:oleObj spid="_x0000_s6" name="Formula" r:id="rId3" imgW="1104900" imgH="1295400" progId="Equation.Ribbit">
                  <p:embed/>
                </p:oleObj>
              </mc:Choice>
              <mc:Fallback>
                <p:oleObj name="Formula" r:id="rId3" imgW="1104900" imgH="1295400" progId="Equation.Ribbit">
                  <p:embed/>
                  <p:pic>
                    <p:nvPicPr>
                      <p:cNvPr id="0" name="图片 5"/>
                      <p:cNvPicPr/>
                      <p:nvPr/>
                    </p:nvPicPr>
                    <p:blipFill>
                      <a:blip r:embed="rId4"/>
                      <a:stretch>
                        <a:fillRect/>
                      </a:stretch>
                    </p:blipFill>
                    <p:spPr>
                      <a:xfrm>
                        <a:off x="2138363" y="1208088"/>
                        <a:ext cx="261937" cy="306387"/>
                      </a:xfrm>
                      <a:prstGeom prst="rect">
                        <a:avLst/>
                      </a:prstGeom>
                    </p:spPr>
                  </p:pic>
                </p:oleObj>
              </mc:Fallback>
            </mc:AlternateContent>
          </a:graphicData>
        </a:graphic>
      </p:graphicFrame>
      <p:sp>
        <p:nvSpPr>
          <p:cNvPr id="61" name="椭圆 60"/>
          <p:cNvSpPr/>
          <p:nvPr/>
        </p:nvSpPr>
        <p:spPr>
          <a:xfrm>
            <a:off x="2115487" y="3841842"/>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63" name="椭圆 62"/>
          <p:cNvSpPr/>
          <p:nvPr/>
        </p:nvSpPr>
        <p:spPr>
          <a:xfrm>
            <a:off x="3951033" y="5600146"/>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40" name="椭圆 39"/>
          <p:cNvSpPr/>
          <p:nvPr/>
        </p:nvSpPr>
        <p:spPr>
          <a:xfrm>
            <a:off x="2085634" y="3802011"/>
            <a:ext cx="211261" cy="240652"/>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2</a:t>
            </a:r>
            <a:endParaRPr lang="zh-CN" altLang="en-US" dirty="0">
              <a:solidFill>
                <a:schemeClr val="tx1"/>
              </a:solidFill>
              <a:latin typeface="Times"/>
            </a:endParaRPr>
          </a:p>
        </p:txBody>
      </p:sp>
      <p:pic>
        <p:nvPicPr>
          <p:cNvPr id="50" name="内容占位符 33"/>
          <p:cNvPicPr>
            <a:picLocks noChangeAspect="1"/>
          </p:cNvPicPr>
          <p:nvPr/>
        </p:nvPicPr>
        <p:blipFill>
          <a:blip r:embed="rId5"/>
          <a:stretch>
            <a:fillRect/>
          </a:stretch>
        </p:blipFill>
        <p:spPr>
          <a:xfrm>
            <a:off x="4322618" y="87665"/>
            <a:ext cx="4673258" cy="160611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内容占位符 2"/>
          <p:cNvSpPr>
            <a:spLocks noGrp="1"/>
          </p:cNvSpPr>
          <p:nvPr>
            <p:ph idx="1"/>
          </p:nvPr>
        </p:nvSpPr>
        <p:spPr/>
        <p:txBody>
          <a:bodyPr/>
          <a:lstStyle/>
          <a:p>
            <a:r>
              <a:rPr lang="zh-CN" altLang="en-US" dirty="0"/>
              <a:t>最终基于后剪枝策略得到的决策树如图所示</a:t>
            </a:r>
            <a:endParaRPr lang="zh-CN" altLang="en-US" dirty="0"/>
          </a:p>
        </p:txBody>
      </p:sp>
      <p:grpSp>
        <p:nvGrpSpPr>
          <p:cNvPr id="4" name="组合 3"/>
          <p:cNvGrpSpPr/>
          <p:nvPr/>
        </p:nvGrpSpPr>
        <p:grpSpPr>
          <a:xfrm>
            <a:off x="1654984" y="2146866"/>
            <a:ext cx="4918202" cy="3085312"/>
            <a:chOff x="3701197" y="2007290"/>
            <a:chExt cx="6704712" cy="3692348"/>
          </a:xfrm>
        </p:grpSpPr>
        <p:sp>
          <p:nvSpPr>
            <p:cNvPr id="13" name="椭圆 12"/>
            <p:cNvSpPr/>
            <p:nvPr/>
          </p:nvSpPr>
          <p:spPr>
            <a:xfrm>
              <a:off x="4423852"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sp>
          <p:nvSpPr>
            <p:cNvPr id="14" name="椭圆 13"/>
            <p:cNvSpPr/>
            <p:nvPr/>
          </p:nvSpPr>
          <p:spPr>
            <a:xfrm>
              <a:off x="6923629" y="5267638"/>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15" name="直接连接符 14"/>
            <p:cNvCxnSpPr/>
            <p:nvPr/>
          </p:nvCxnSpPr>
          <p:spPr>
            <a:xfrm flipH="1">
              <a:off x="4963852" y="446935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16" name="文本框 26"/>
            <p:cNvSpPr txBox="1"/>
            <p:nvPr/>
          </p:nvSpPr>
          <p:spPr>
            <a:xfrm>
              <a:off x="6164461"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乌黑</a:t>
              </a:r>
              <a:endParaRPr lang="zh-CN" altLang="en-US" dirty="0">
                <a:latin typeface="楷体" panose="02010609060101010101" pitchFamily="49" charset="-122"/>
                <a:ea typeface="楷体" panose="02010609060101010101" pitchFamily="49" charset="-122"/>
              </a:endParaRPr>
            </a:p>
          </p:txBody>
        </p:sp>
        <p:cxnSp>
          <p:nvCxnSpPr>
            <p:cNvPr id="17" name="直接连接符 16"/>
            <p:cNvCxnSpPr/>
            <p:nvPr/>
          </p:nvCxnSpPr>
          <p:spPr>
            <a:xfrm>
              <a:off x="6215074" y="446935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a:off x="6215074" y="4660014"/>
              <a:ext cx="0" cy="607721"/>
            </a:xfrm>
            <a:prstGeom prst="line">
              <a:avLst/>
            </a:prstGeom>
          </p:spPr>
          <p:style>
            <a:lnRef idx="1">
              <a:schemeClr val="dk1"/>
            </a:lnRef>
            <a:fillRef idx="0">
              <a:schemeClr val="dk1"/>
            </a:fillRef>
            <a:effectRef idx="0">
              <a:schemeClr val="dk1"/>
            </a:effectRef>
            <a:fontRef idx="minor">
              <a:schemeClr val="tx1"/>
            </a:fontRef>
          </p:style>
        </p:cxnSp>
        <p:sp>
          <p:nvSpPr>
            <p:cNvPr id="19" name="文本框 29"/>
            <p:cNvSpPr txBox="1"/>
            <p:nvPr/>
          </p:nvSpPr>
          <p:spPr>
            <a:xfrm>
              <a:off x="708996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浅白</a:t>
              </a:r>
              <a:endParaRPr lang="zh-CN" altLang="en-US" dirty="0">
                <a:latin typeface="楷体" panose="02010609060101010101" pitchFamily="49" charset="-122"/>
                <a:ea typeface="楷体" panose="02010609060101010101" pitchFamily="49" charset="-122"/>
              </a:endParaRPr>
            </a:p>
          </p:txBody>
        </p:sp>
        <p:sp>
          <p:nvSpPr>
            <p:cNvPr id="20" name="文本框 30"/>
            <p:cNvSpPr txBox="1"/>
            <p:nvPr/>
          </p:nvSpPr>
          <p:spPr>
            <a:xfrm>
              <a:off x="4737145" y="477924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青绿</a:t>
              </a:r>
              <a:endParaRPr lang="zh-CN" altLang="en-US" dirty="0">
                <a:latin typeface="楷体" panose="02010609060101010101" pitchFamily="49" charset="-122"/>
                <a:ea typeface="楷体" panose="02010609060101010101" pitchFamily="49" charset="-122"/>
              </a:endParaRPr>
            </a:p>
          </p:txBody>
        </p:sp>
        <p:sp>
          <p:nvSpPr>
            <p:cNvPr id="21" name="圆角矩形 20"/>
            <p:cNvSpPr/>
            <p:nvPr/>
          </p:nvSpPr>
          <p:spPr>
            <a:xfrm>
              <a:off x="5675074" y="422202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色泽</a:t>
              </a:r>
              <a:endParaRPr lang="zh-CN" altLang="en-US" sz="4800" b="1" dirty="0">
                <a:solidFill>
                  <a:schemeClr val="tx2"/>
                </a:solidFill>
                <a:latin typeface="Times" panose="02020603060405020304" pitchFamily="18" charset="0"/>
              </a:endParaRPr>
            </a:p>
          </p:txBody>
        </p:sp>
        <p:sp>
          <p:nvSpPr>
            <p:cNvPr id="22" name="椭圆 21"/>
            <p:cNvSpPr/>
            <p:nvPr/>
          </p:nvSpPr>
          <p:spPr>
            <a:xfrm>
              <a:off x="6923629" y="4222249"/>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sp>
          <p:nvSpPr>
            <p:cNvPr id="23" name="椭圆 22"/>
            <p:cNvSpPr/>
            <p:nvPr/>
          </p:nvSpPr>
          <p:spPr>
            <a:xfrm>
              <a:off x="8167080" y="422202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好瓜</a:t>
              </a:r>
              <a:endParaRPr lang="zh-CN" altLang="en-US" sz="1400" dirty="0"/>
            </a:p>
          </p:txBody>
        </p:sp>
        <p:cxnSp>
          <p:nvCxnSpPr>
            <p:cNvPr id="24" name="直接连接符 23"/>
            <p:cNvCxnSpPr/>
            <p:nvPr/>
          </p:nvCxnSpPr>
          <p:spPr>
            <a:xfrm flipH="1">
              <a:off x="6203580" y="3417574"/>
              <a:ext cx="1256326" cy="798381"/>
            </a:xfrm>
            <a:prstGeom prst="line">
              <a:avLst/>
            </a:prstGeom>
          </p:spPr>
          <p:style>
            <a:lnRef idx="1">
              <a:schemeClr val="dk1"/>
            </a:lnRef>
            <a:fillRef idx="0">
              <a:schemeClr val="dk1"/>
            </a:fillRef>
            <a:effectRef idx="0">
              <a:schemeClr val="dk1"/>
            </a:effectRef>
            <a:fontRef idx="minor">
              <a:schemeClr val="tx1"/>
            </a:fontRef>
          </p:style>
        </p:cxnSp>
        <p:sp>
          <p:nvSpPr>
            <p:cNvPr id="25" name="文本框 35"/>
            <p:cNvSpPr txBox="1"/>
            <p:nvPr/>
          </p:nvSpPr>
          <p:spPr>
            <a:xfrm>
              <a:off x="7404189"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蜷缩</a:t>
              </a:r>
              <a:endParaRPr lang="zh-CN" altLang="en-US" dirty="0">
                <a:latin typeface="楷体" panose="02010609060101010101" pitchFamily="49" charset="-122"/>
                <a:ea typeface="楷体" panose="02010609060101010101" pitchFamily="49" charset="-122"/>
              </a:endParaRPr>
            </a:p>
          </p:txBody>
        </p:sp>
        <p:cxnSp>
          <p:nvCxnSpPr>
            <p:cNvPr id="26" name="直接连接符 25"/>
            <p:cNvCxnSpPr/>
            <p:nvPr/>
          </p:nvCxnSpPr>
          <p:spPr>
            <a:xfrm>
              <a:off x="7454802" y="3417574"/>
              <a:ext cx="1251222" cy="798381"/>
            </a:xfrm>
            <a:prstGeom prst="line">
              <a:avLst/>
            </a:prstGeom>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7454802" y="3608234"/>
              <a:ext cx="0" cy="607721"/>
            </a:xfrm>
            <a:prstGeom prst="line">
              <a:avLst/>
            </a:prstGeom>
          </p:spPr>
          <p:style>
            <a:lnRef idx="1">
              <a:schemeClr val="dk1"/>
            </a:lnRef>
            <a:fillRef idx="0">
              <a:schemeClr val="dk1"/>
            </a:fillRef>
            <a:effectRef idx="0">
              <a:schemeClr val="dk1"/>
            </a:effectRef>
            <a:fontRef idx="minor">
              <a:schemeClr val="tx1"/>
            </a:fontRef>
          </p:style>
        </p:cxnSp>
        <p:sp>
          <p:nvSpPr>
            <p:cNvPr id="28" name="文本框 38"/>
            <p:cNvSpPr txBox="1"/>
            <p:nvPr/>
          </p:nvSpPr>
          <p:spPr>
            <a:xfrm>
              <a:off x="832969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硬挺</a:t>
              </a:r>
              <a:endParaRPr lang="zh-CN" altLang="en-US" dirty="0">
                <a:latin typeface="楷体" panose="02010609060101010101" pitchFamily="49" charset="-122"/>
                <a:ea typeface="楷体" panose="02010609060101010101" pitchFamily="49" charset="-122"/>
              </a:endParaRPr>
            </a:p>
          </p:txBody>
        </p:sp>
        <p:sp>
          <p:nvSpPr>
            <p:cNvPr id="29" name="文本框 39"/>
            <p:cNvSpPr txBox="1"/>
            <p:nvPr/>
          </p:nvSpPr>
          <p:spPr>
            <a:xfrm>
              <a:off x="5976873" y="372746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稍蜷</a:t>
              </a:r>
              <a:endParaRPr lang="zh-CN" altLang="en-US" dirty="0">
                <a:latin typeface="楷体" panose="02010609060101010101" pitchFamily="49" charset="-122"/>
                <a:ea typeface="楷体" panose="02010609060101010101" pitchFamily="49" charset="-122"/>
              </a:endParaRPr>
            </a:p>
          </p:txBody>
        </p:sp>
        <p:sp>
          <p:nvSpPr>
            <p:cNvPr id="30" name="圆角矩形 29"/>
            <p:cNvSpPr/>
            <p:nvPr/>
          </p:nvSpPr>
          <p:spPr>
            <a:xfrm>
              <a:off x="6935074" y="3176860"/>
              <a:ext cx="108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根蒂</a:t>
              </a:r>
              <a:endParaRPr lang="zh-CN" altLang="en-US" sz="4800" b="1" dirty="0">
                <a:solidFill>
                  <a:schemeClr val="tx2"/>
                </a:solidFill>
                <a:latin typeface="Times" panose="02020603060405020304" pitchFamily="18" charset="0"/>
              </a:endParaRPr>
            </a:p>
          </p:txBody>
        </p:sp>
        <p:sp>
          <p:nvSpPr>
            <p:cNvPr id="41" name="椭圆 40"/>
            <p:cNvSpPr/>
            <p:nvPr/>
          </p:nvSpPr>
          <p:spPr>
            <a:xfrm>
              <a:off x="9325909" y="31758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坏瓜</a:t>
              </a:r>
              <a:endParaRPr lang="zh-CN" altLang="en-US" sz="1400" dirty="0"/>
            </a:p>
          </p:txBody>
        </p:sp>
        <p:cxnSp>
          <p:nvCxnSpPr>
            <p:cNvPr id="42" name="直接连接符 41"/>
            <p:cNvCxnSpPr>
              <a:stCxn id="45" idx="2"/>
              <a:endCxn id="30" idx="0"/>
            </p:cNvCxnSpPr>
            <p:nvPr/>
          </p:nvCxnSpPr>
          <p:spPr>
            <a:xfrm>
              <a:off x="6251825" y="2573165"/>
              <a:ext cx="1223249" cy="603695"/>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p:cNvCxnSpPr>
              <a:endCxn id="41" idx="0"/>
            </p:cNvCxnSpPr>
            <p:nvPr/>
          </p:nvCxnSpPr>
          <p:spPr>
            <a:xfrm>
              <a:off x="6596758" y="2579230"/>
              <a:ext cx="3269151" cy="596630"/>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flipH="1">
              <a:off x="3701197" y="2566871"/>
              <a:ext cx="2275676" cy="609363"/>
            </a:xfrm>
            <a:prstGeom prst="line">
              <a:avLst/>
            </a:prstGeom>
          </p:spPr>
          <p:style>
            <a:lnRef idx="1">
              <a:schemeClr val="dk1"/>
            </a:lnRef>
            <a:fillRef idx="0">
              <a:schemeClr val="dk1"/>
            </a:fillRef>
            <a:effectRef idx="0">
              <a:schemeClr val="dk1"/>
            </a:effectRef>
            <a:fontRef idx="minor">
              <a:schemeClr val="tx1"/>
            </a:fontRef>
          </p:style>
        </p:cxnSp>
        <p:sp>
          <p:nvSpPr>
            <p:cNvPr id="45" name="圆角矩形 44"/>
            <p:cNvSpPr/>
            <p:nvPr/>
          </p:nvSpPr>
          <p:spPr>
            <a:xfrm>
              <a:off x="5531825" y="2141165"/>
              <a:ext cx="144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脐部</a:t>
              </a:r>
              <a:endParaRPr lang="zh-CN" altLang="en-US" sz="4800" b="1" dirty="0">
                <a:solidFill>
                  <a:schemeClr val="tx2"/>
                </a:solidFill>
                <a:latin typeface="Times" panose="02020603060405020304" pitchFamily="18" charset="0"/>
              </a:endParaRPr>
            </a:p>
          </p:txBody>
        </p:sp>
        <p:sp>
          <p:nvSpPr>
            <p:cNvPr id="46" name="文本框 63"/>
            <p:cNvSpPr txBox="1"/>
            <p:nvPr/>
          </p:nvSpPr>
          <p:spPr>
            <a:xfrm>
              <a:off x="874589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平坦</a:t>
              </a:r>
              <a:endParaRPr lang="zh-CN" altLang="en-US" dirty="0">
                <a:latin typeface="楷体" panose="02010609060101010101" pitchFamily="49" charset="-122"/>
                <a:ea typeface="楷体" panose="02010609060101010101" pitchFamily="49" charset="-122"/>
              </a:endParaRPr>
            </a:p>
          </p:txBody>
        </p:sp>
        <p:sp>
          <p:nvSpPr>
            <p:cNvPr id="47" name="文本框 64"/>
            <p:cNvSpPr txBox="1"/>
            <p:nvPr/>
          </p:nvSpPr>
          <p:spPr>
            <a:xfrm>
              <a:off x="6110414"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稍凹</a:t>
              </a:r>
              <a:endParaRPr lang="zh-CN" altLang="en-US" dirty="0">
                <a:latin typeface="楷体" panose="02010609060101010101" pitchFamily="49" charset="-122"/>
                <a:ea typeface="楷体" panose="02010609060101010101" pitchFamily="49" charset="-122"/>
              </a:endParaRPr>
            </a:p>
          </p:txBody>
        </p:sp>
        <p:sp>
          <p:nvSpPr>
            <p:cNvPr id="48" name="文本框 65"/>
            <p:cNvSpPr txBox="1"/>
            <p:nvPr/>
          </p:nvSpPr>
          <p:spPr>
            <a:xfrm>
              <a:off x="3868758" y="2652494"/>
              <a:ext cx="646331"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凹陷</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354660" y="20072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1</a:t>
              </a:r>
              <a:endParaRPr lang="zh-CN" altLang="en-US" dirty="0">
                <a:solidFill>
                  <a:schemeClr val="tx1"/>
                </a:solidFill>
                <a:latin typeface="Times"/>
              </a:endParaRPr>
            </a:p>
          </p:txBody>
        </p:sp>
        <p:sp>
          <p:nvSpPr>
            <p:cNvPr id="51" name="椭圆 50"/>
            <p:cNvSpPr/>
            <p:nvPr/>
          </p:nvSpPr>
          <p:spPr>
            <a:xfrm>
              <a:off x="6758430" y="3038868"/>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3</a:t>
              </a:r>
              <a:endParaRPr lang="zh-CN" altLang="en-US" dirty="0">
                <a:solidFill>
                  <a:schemeClr val="tx1"/>
                </a:solidFill>
                <a:latin typeface="Times"/>
              </a:endParaRPr>
            </a:p>
          </p:txBody>
        </p:sp>
        <p:sp>
          <p:nvSpPr>
            <p:cNvPr id="52" name="椭圆 51"/>
            <p:cNvSpPr/>
            <p:nvPr/>
          </p:nvSpPr>
          <p:spPr>
            <a:xfrm>
              <a:off x="9153132" y="3095090"/>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4</a:t>
              </a:r>
              <a:endParaRPr lang="zh-CN" altLang="en-US" dirty="0">
                <a:solidFill>
                  <a:schemeClr val="tx1"/>
                </a:solidFill>
                <a:latin typeface="Times"/>
              </a:endParaRPr>
            </a:p>
          </p:txBody>
        </p:sp>
        <p:sp>
          <p:nvSpPr>
            <p:cNvPr id="53" name="椭圆 52"/>
            <p:cNvSpPr/>
            <p:nvPr/>
          </p:nvSpPr>
          <p:spPr>
            <a:xfrm>
              <a:off x="5512614" y="4037354"/>
              <a:ext cx="288000" cy="288000"/>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p>
              <a:pPr algn="ctr"/>
              <a:r>
                <a:rPr lang="en-US" altLang="zh-CN" dirty="0">
                  <a:solidFill>
                    <a:schemeClr val="tx1"/>
                  </a:solidFill>
                  <a:latin typeface="Times"/>
                </a:rPr>
                <a:t>5</a:t>
              </a:r>
              <a:endParaRPr lang="zh-CN" altLang="en-US" dirty="0">
                <a:solidFill>
                  <a:schemeClr val="tx1"/>
                </a:solidFill>
                <a:latin typeface="Times"/>
              </a:endParaRPr>
            </a:p>
          </p:txBody>
        </p:sp>
      </p:grpSp>
      <p:sp>
        <p:nvSpPr>
          <p:cNvPr id="66" name="椭圆 65"/>
          <p:cNvSpPr/>
          <p:nvPr/>
        </p:nvSpPr>
        <p:spPr>
          <a:xfrm>
            <a:off x="3126583" y="4875684"/>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400" dirty="0"/>
              <a:t>好瓜</a:t>
            </a:r>
            <a:endParaRPr lang="zh-CN" altLang="en-US" sz="1400" dirty="0"/>
          </a:p>
        </p:txBody>
      </p:sp>
      <p:sp>
        <p:nvSpPr>
          <p:cNvPr id="67" name="椭圆 66"/>
          <p:cNvSpPr/>
          <p:nvPr/>
        </p:nvSpPr>
        <p:spPr>
          <a:xfrm>
            <a:off x="1275290" y="3132371"/>
            <a:ext cx="792228" cy="36097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400" dirty="0"/>
              <a:t>好瓜</a:t>
            </a:r>
            <a:endParaRPr lang="zh-CN" altLang="en-US" sz="1400" dirty="0"/>
          </a:p>
        </p:txBody>
      </p:sp>
      <p:sp>
        <p:nvSpPr>
          <p:cNvPr id="37" name="椭圆 36"/>
          <p:cNvSpPr/>
          <p:nvPr/>
        </p:nvSpPr>
        <p:spPr>
          <a:xfrm>
            <a:off x="1186478" y="3085987"/>
            <a:ext cx="211261" cy="240652"/>
          </a:xfrm>
          <a:prstGeom prst="ellipse">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tIns="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chemeClr val="tx1"/>
                </a:solidFill>
                <a:latin typeface="Times"/>
              </a:rPr>
              <a:t>2</a:t>
            </a:r>
            <a:endParaRPr lang="zh-CN" altLang="en-US" dirty="0">
              <a:solidFill>
                <a:schemeClr val="tx1"/>
              </a:solidFill>
              <a:latin typeface="Time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剪枝处理</a:t>
            </a:r>
            <a:r>
              <a:rPr lang="en-US" altLang="zh-CN" dirty="0"/>
              <a:t>-</a:t>
            </a:r>
            <a:r>
              <a:rPr lang="zh-CN" altLang="en-US" dirty="0"/>
              <a:t>后剪枝</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后剪枝的优缺点</a:t>
            </a:r>
            <a:endParaRPr lang="zh-CN" altLang="en-US" dirty="0"/>
          </a:p>
        </p:txBody>
      </p:sp>
      <p:sp>
        <p:nvSpPr>
          <p:cNvPr id="4" name="内容占位符 3"/>
          <p:cNvSpPr>
            <a:spLocks noGrp="1"/>
          </p:cNvSpPr>
          <p:nvPr>
            <p:ph sz="quarter" idx="14"/>
          </p:nvPr>
        </p:nvSpPr>
        <p:spPr/>
        <p:txBody>
          <a:bodyPr/>
          <a:lstStyle/>
          <a:p>
            <a:r>
              <a:rPr lang="zh-CN" altLang="en-US" sz="2000" dirty="0"/>
              <a:t>优点</a:t>
            </a:r>
            <a:endParaRPr lang="en-US" altLang="zh-CN" sz="2000" dirty="0"/>
          </a:p>
          <a:p>
            <a:pPr lvl="1"/>
            <a:r>
              <a:rPr lang="zh-CN" altLang="en-US" sz="1800" dirty="0"/>
              <a:t>后剪枝比预剪枝保留了更多的分支，</a:t>
            </a:r>
            <a:r>
              <a:rPr lang="zh-CN" altLang="en-US" sz="1800" dirty="0">
                <a:solidFill>
                  <a:srgbClr val="C00000"/>
                </a:solidFill>
              </a:rPr>
              <a:t>欠拟合风险小</a:t>
            </a:r>
            <a:r>
              <a:rPr lang="zh-CN" altLang="en-US" sz="1800" dirty="0"/>
              <a:t>，</a:t>
            </a:r>
            <a:r>
              <a:rPr lang="zh-CN" altLang="en-US" sz="1800" dirty="0">
                <a:solidFill>
                  <a:srgbClr val="C00000"/>
                </a:solidFill>
              </a:rPr>
              <a:t>泛化性能往往优于预剪枝决策树</a:t>
            </a:r>
            <a:endParaRPr lang="en-US" altLang="zh-CN" sz="1800" dirty="0">
              <a:solidFill>
                <a:srgbClr val="C00000"/>
              </a:solidFill>
            </a:endParaRPr>
          </a:p>
          <a:p>
            <a:pPr lvl="1"/>
            <a:endParaRPr lang="en-US" altLang="zh-CN" sz="1800" dirty="0"/>
          </a:p>
          <a:p>
            <a:r>
              <a:rPr lang="zh-CN" altLang="en-US" sz="2000" dirty="0"/>
              <a:t>缺点</a:t>
            </a:r>
            <a:endParaRPr lang="en-US" altLang="zh-CN" sz="2000" dirty="0"/>
          </a:p>
          <a:p>
            <a:pPr lvl="1"/>
            <a:r>
              <a:rPr lang="zh-CN" altLang="en-US" sz="1800" dirty="0">
                <a:solidFill>
                  <a:srgbClr val="C00000"/>
                </a:solidFill>
              </a:rPr>
              <a:t>训练时间开销大</a:t>
            </a:r>
            <a:r>
              <a:rPr lang="zh-CN" altLang="en-US" sz="1800" dirty="0"/>
              <a:t>：后剪枝过程是在生成完全决策树之后进行的，需要自底向上对所有非叶结点逐一考察</a:t>
            </a:r>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大纲</a:t>
            </a:r>
            <a:endParaRPr lang="zh-CN" altLang="en-US" dirty="0"/>
          </a:p>
        </p:txBody>
      </p:sp>
      <p:sp>
        <p:nvSpPr>
          <p:cNvPr id="3" name="内容占位符 2"/>
          <p:cNvSpPr>
            <a:spLocks noGrp="1"/>
          </p:cNvSpPr>
          <p:nvPr>
            <p:ph idx="1"/>
          </p:nvPr>
        </p:nvSpPr>
        <p:spPr/>
        <p:txBody>
          <a:bodyPr/>
          <a:lstStyle/>
          <a:p>
            <a:r>
              <a:rPr lang="zh-CN" altLang="en-US" dirty="0">
                <a:solidFill>
                  <a:schemeClr val="bg1">
                    <a:lumMod val="85000"/>
                  </a:schemeClr>
                </a:solidFill>
              </a:rPr>
              <a:t>基本流程</a:t>
            </a:r>
            <a:endParaRPr lang="en-US" altLang="zh-CN" dirty="0">
              <a:solidFill>
                <a:schemeClr val="bg1">
                  <a:lumMod val="85000"/>
                </a:schemeClr>
              </a:solidFill>
            </a:endParaRPr>
          </a:p>
          <a:p>
            <a:pPr marL="0" indent="0">
              <a:buNone/>
            </a:pPr>
            <a:endParaRPr lang="en-US" altLang="zh-CN" dirty="0"/>
          </a:p>
          <a:p>
            <a:r>
              <a:rPr lang="zh-CN" altLang="en-US" dirty="0">
                <a:solidFill>
                  <a:schemeClr val="bg1">
                    <a:lumMod val="85000"/>
                  </a:schemeClr>
                </a:solidFill>
              </a:rPr>
              <a:t>划分选择</a:t>
            </a:r>
            <a:endParaRPr lang="en-US" altLang="zh-CN" dirty="0">
              <a:solidFill>
                <a:schemeClr val="bg1">
                  <a:lumMod val="85000"/>
                </a:schemeClr>
              </a:solidFill>
            </a:endParaRPr>
          </a:p>
          <a:p>
            <a:pPr marL="0" indent="0">
              <a:buNone/>
            </a:pPr>
            <a:endParaRPr lang="en-US" altLang="zh-CN" dirty="0"/>
          </a:p>
          <a:p>
            <a:r>
              <a:rPr lang="zh-CN" altLang="en-US" dirty="0">
                <a:solidFill>
                  <a:schemeClr val="bg1">
                    <a:lumMod val="85000"/>
                  </a:schemeClr>
                </a:solidFill>
              </a:rPr>
              <a:t>剪枝处理</a:t>
            </a:r>
            <a:endParaRPr lang="en-US" altLang="zh-CN" dirty="0">
              <a:solidFill>
                <a:schemeClr val="bg1">
                  <a:lumMod val="85000"/>
                </a:schemeClr>
              </a:solidFill>
            </a:endParaRPr>
          </a:p>
          <a:p>
            <a:endParaRPr lang="en-US" altLang="zh-CN" dirty="0">
              <a:solidFill>
                <a:schemeClr val="bg1">
                  <a:lumMod val="85000"/>
                </a:schemeClr>
              </a:solidFill>
            </a:endParaRPr>
          </a:p>
          <a:p>
            <a:r>
              <a:rPr lang="zh-CN" altLang="en-US" dirty="0"/>
              <a:t>连续与缺失值</a:t>
            </a:r>
            <a:endParaRPr lang="en-US" altLang="zh-CN" dirty="0"/>
          </a:p>
          <a:p>
            <a:endParaRPr lang="en-US" altLang="zh-CN" dirty="0">
              <a:solidFill>
                <a:schemeClr val="bg1">
                  <a:lumMod val="85000"/>
                </a:schemeClr>
              </a:solidFill>
            </a:endParaRPr>
          </a:p>
          <a:p>
            <a:r>
              <a:rPr lang="zh-CN" altLang="en-US" dirty="0">
                <a:solidFill>
                  <a:schemeClr val="bg1">
                    <a:lumMod val="85000"/>
                  </a:schemeClr>
                </a:solidFill>
              </a:rPr>
              <a:t>多变量决策树</a:t>
            </a:r>
            <a:endParaRPr lang="en-US" altLang="zh-CN" dirty="0">
              <a:solidFill>
                <a:schemeClr val="bg1">
                  <a:lumMod val="85000"/>
                </a:schemeClr>
              </a:solidFill>
            </a:endParaRPr>
          </a:p>
          <a:p>
            <a:pPr marL="0" indent="0">
              <a:buNone/>
            </a:pPr>
            <a:endParaRPr lang="en-US" altLang="zh-CN" dirty="0">
              <a:solidFill>
                <a:schemeClr val="bg1">
                  <a:lumMod val="85000"/>
                </a:schemeClr>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Exercise – </a:t>
            </a:r>
            <a:r>
              <a:rPr lang="zh-CN" altLang="en-US" dirty="0"/>
              <a:t>计算根蒂的信息增益</a:t>
            </a:r>
            <a:endParaRPr lang="zh-CN" altLang="en-US" dirty="0"/>
          </a:p>
        </p:txBody>
      </p:sp>
      <p:sp>
        <p:nvSpPr>
          <p:cNvPr id="3" name="文本占位符 2"/>
          <p:cNvSpPr>
            <a:spLocks noGrp="1"/>
          </p:cNvSpPr>
          <p:nvPr>
            <p:ph type="body" sz="quarter" idx="13"/>
          </p:nvPr>
        </p:nvSpPr>
        <p:spPr/>
        <p:txBody>
          <a:bodyPr>
            <a:normAutofit lnSpcReduction="10000"/>
          </a:bodyPr>
          <a:lstStyle/>
          <a:p>
            <a:r>
              <a:rPr lang="zh-CN" altLang="en-US" dirty="0"/>
              <a:t>信息增益实例</a:t>
            </a:r>
            <a:endParaRPr lang="zh-CN" altLang="en-US" dirty="0"/>
          </a:p>
        </p:txBody>
      </p:sp>
      <p:sp>
        <p:nvSpPr>
          <p:cNvPr id="19" name="文本框 28"/>
          <p:cNvSpPr txBox="1"/>
          <p:nvPr/>
        </p:nvSpPr>
        <p:spPr>
          <a:xfrm>
            <a:off x="4847573" y="3527566"/>
            <a:ext cx="723275"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0" name="文本框 29"/>
          <p:cNvSpPr txBox="1"/>
          <p:nvPr/>
        </p:nvSpPr>
        <p:spPr>
          <a:xfrm>
            <a:off x="4962988" y="2991134"/>
            <a:ext cx="492443"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2" name="文本框 31"/>
          <p:cNvSpPr txBox="1"/>
          <p:nvPr/>
        </p:nvSpPr>
        <p:spPr>
          <a:xfrm>
            <a:off x="4114117" y="4544017"/>
            <a:ext cx="723275"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3" name="文本框 32"/>
          <p:cNvSpPr txBox="1"/>
          <p:nvPr/>
        </p:nvSpPr>
        <p:spPr>
          <a:xfrm>
            <a:off x="4229532" y="4007585"/>
            <a:ext cx="492443" cy="461665"/>
          </a:xfrm>
          <a:prstGeom prst="rect">
            <a:avLst/>
          </a:prstGeom>
          <a:noFill/>
        </p:spPr>
        <p:txBody>
          <a:bodyPr wrap="none" rtlCol="0">
            <a:spAutoFit/>
          </a:bodyPr>
          <a:lstStyle/>
          <a:p>
            <a:r>
              <a:rPr lang="en-US" altLang="zh-CN" sz="2400" dirty="0">
                <a:latin typeface="Times" panose="02020603060405020304" pitchFamily="18" charset="0"/>
              </a:rPr>
              <a:t>…</a:t>
            </a:r>
            <a:endParaRPr lang="zh-CN" altLang="en-US" sz="2400" dirty="0">
              <a:latin typeface="Times" panose="02020603060405020304" pitchFamily="18" charset="0"/>
            </a:endParaRPr>
          </a:p>
        </p:txBody>
      </p:sp>
      <p:sp>
        <p:nvSpPr>
          <p:cNvPr id="26" name="文本框 25"/>
          <p:cNvSpPr txBox="1"/>
          <p:nvPr/>
        </p:nvSpPr>
        <p:spPr>
          <a:xfrm>
            <a:off x="6018653" y="3029141"/>
            <a:ext cx="2622680" cy="2123658"/>
          </a:xfrm>
          <a:prstGeom prst="rect">
            <a:avLst/>
          </a:prstGeom>
          <a:noFill/>
        </p:spPr>
        <p:txBody>
          <a:bodyPr wrap="square" rtlCol="0">
            <a:spAutoFit/>
          </a:bodyPr>
          <a:lstStyle/>
          <a:p>
            <a:r>
              <a:rPr lang="zh-CN" altLang="en-US" sz="2200" dirty="0">
                <a:latin typeface="Verdana" panose="020B0804030504040204" pitchFamily="34" charset="0"/>
                <a:ea typeface="幼圆" panose="02010509060101010101" pitchFamily="49" charset="-122"/>
              </a:rPr>
              <a:t>该数据集包含</a:t>
            </a:r>
            <a:r>
              <a:rPr lang="en-US" altLang="zh-CN" sz="2200" dirty="0">
                <a:latin typeface="Verdana" panose="020B0804030504040204" pitchFamily="34" charset="0"/>
                <a:ea typeface="幼圆" panose="02010509060101010101" pitchFamily="49" charset="-122"/>
              </a:rPr>
              <a:t>   </a:t>
            </a:r>
            <a:r>
              <a:rPr lang="zh-CN" altLang="en-US" sz="2200" dirty="0">
                <a:latin typeface="Verdana" panose="020B0804030504040204" pitchFamily="34" charset="0"/>
                <a:ea typeface="幼圆" panose="02010509060101010101" pitchFamily="49" charset="-122"/>
              </a:rPr>
              <a:t>个训练样本</a:t>
            </a:r>
            <a:r>
              <a:rPr lang="zh-CN" altLang="en-US" dirty="0"/>
              <a:t>，         ，</a:t>
            </a:r>
            <a:r>
              <a:rPr lang="zh-CN" altLang="en-US" sz="2200" dirty="0">
                <a:latin typeface="Verdana" panose="020B0804030504040204" pitchFamily="34" charset="0"/>
                <a:ea typeface="幼圆" panose="02010509060101010101" pitchFamily="49" charset="-122"/>
              </a:rPr>
              <a:t>其中正例占          ，</a:t>
            </a:r>
            <a:endParaRPr lang="en-US" altLang="zh-CN" sz="2200" dirty="0">
              <a:latin typeface="Verdana" panose="020B0804030504040204" pitchFamily="34" charset="0"/>
              <a:ea typeface="幼圆" panose="02010509060101010101" pitchFamily="49" charset="-122"/>
            </a:endParaRPr>
          </a:p>
          <a:p>
            <a:r>
              <a:rPr lang="zh-CN" altLang="en-US" sz="2200" dirty="0">
                <a:latin typeface="Verdana" panose="020B0804030504040204" pitchFamily="34" charset="0"/>
                <a:ea typeface="幼圆" panose="02010509060101010101" pitchFamily="49" charset="-122"/>
              </a:rPr>
              <a:t>反例占         ，计算得到根结点的信息熵为</a:t>
            </a:r>
            <a:endParaRPr lang="zh-CN" altLang="en-US" sz="2200" dirty="0">
              <a:latin typeface="Verdana" panose="020B0804030504040204" pitchFamily="34" charset="0"/>
              <a:ea typeface="幼圆" panose="02010509060101010101" pitchFamily="49" charset="-122"/>
            </a:endParaRPr>
          </a:p>
        </p:txBody>
      </p:sp>
      <p:graphicFrame>
        <p:nvGraphicFramePr>
          <p:cNvPr id="27" name="对象 26"/>
          <p:cNvGraphicFramePr>
            <a:graphicFrameLocks noChangeAspect="1"/>
          </p:cNvGraphicFramePr>
          <p:nvPr/>
        </p:nvGraphicFramePr>
        <p:xfrm>
          <a:off x="7391478" y="3460129"/>
          <a:ext cx="755906" cy="292378"/>
        </p:xfrm>
        <a:graphic>
          <a:graphicData uri="http://schemas.openxmlformats.org/presentationml/2006/ole">
            <mc:AlternateContent xmlns:mc="http://schemas.openxmlformats.org/markup-compatibility/2006">
              <mc:Choice xmlns:v="urn:schemas-microsoft-com:vml" Requires="v">
                <p:oleObj spid="_x0000_s0" name="Formula" r:id="rId1" imgW="3448050" imgH="1333500" progId="Equation.Ribbit">
                  <p:embed/>
                </p:oleObj>
              </mc:Choice>
              <mc:Fallback>
                <p:oleObj name="Formula" r:id="rId1" imgW="3448050" imgH="1333500" progId="Equation.Ribbit">
                  <p:embed/>
                  <p:pic>
                    <p:nvPicPr>
                      <p:cNvPr id="0" name="对象 26"/>
                      <p:cNvPicPr/>
                      <p:nvPr/>
                    </p:nvPicPr>
                    <p:blipFill>
                      <a:blip r:embed="rId2"/>
                      <a:stretch>
                        <a:fillRect/>
                      </a:stretch>
                    </p:blipFill>
                    <p:spPr>
                      <a:xfrm>
                        <a:off x="7391478" y="3460129"/>
                        <a:ext cx="755906" cy="292378"/>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7556335" y="3728811"/>
          <a:ext cx="841375" cy="357188"/>
        </p:xfrm>
        <a:graphic>
          <a:graphicData uri="http://schemas.openxmlformats.org/presentationml/2006/ole">
            <mc:AlternateContent xmlns:mc="http://schemas.openxmlformats.org/markup-compatibility/2006">
              <mc:Choice xmlns:v="urn:schemas-microsoft-com:vml" Requires="v">
                <p:oleObj spid="_x0000_s4" name="Formula" r:id="rId3" imgW="3590925" imgH="1524000" progId="Equation.Ribbit">
                  <p:embed/>
                </p:oleObj>
              </mc:Choice>
              <mc:Fallback>
                <p:oleObj name="Formula" r:id="rId3" imgW="3590925" imgH="1524000" progId="Equation.Ribbit">
                  <p:embed/>
                  <p:pic>
                    <p:nvPicPr>
                      <p:cNvPr id="0" name="对象 27"/>
                      <p:cNvPicPr/>
                      <p:nvPr/>
                    </p:nvPicPr>
                    <p:blipFill>
                      <a:blip r:embed="rId4"/>
                      <a:stretch>
                        <a:fillRect/>
                      </a:stretch>
                    </p:blipFill>
                    <p:spPr>
                      <a:xfrm>
                        <a:off x="7556335" y="3728811"/>
                        <a:ext cx="841375" cy="357188"/>
                      </a:xfrm>
                      <a:prstGeom prst="rect">
                        <a:avLst/>
                      </a:prstGeom>
                    </p:spPr>
                  </p:pic>
                </p:oleObj>
              </mc:Fallback>
            </mc:AlternateContent>
          </a:graphicData>
        </a:graphic>
      </p:graphicFrame>
      <p:graphicFrame>
        <p:nvGraphicFramePr>
          <p:cNvPr id="29" name="对象 28"/>
          <p:cNvGraphicFramePr>
            <a:graphicFrameLocks noChangeAspect="1"/>
          </p:cNvGraphicFramePr>
          <p:nvPr/>
        </p:nvGraphicFramePr>
        <p:xfrm>
          <a:off x="6970548" y="4074886"/>
          <a:ext cx="801687" cy="339725"/>
        </p:xfrm>
        <a:graphic>
          <a:graphicData uri="http://schemas.openxmlformats.org/presentationml/2006/ole">
            <mc:AlternateContent xmlns:mc="http://schemas.openxmlformats.org/markup-compatibility/2006">
              <mc:Choice xmlns:v="urn:schemas-microsoft-com:vml" Requires="v">
                <p:oleObj spid="_x0000_s5" name="Formula" r:id="rId5" imgW="3590925" imgH="1524000" progId="Equation.Ribbit">
                  <p:embed/>
                </p:oleObj>
              </mc:Choice>
              <mc:Fallback>
                <p:oleObj name="Formula" r:id="rId5" imgW="3590925" imgH="1524000" progId="Equation.Ribbit">
                  <p:embed/>
                  <p:pic>
                    <p:nvPicPr>
                      <p:cNvPr id="0" name="对象 28"/>
                      <p:cNvPicPr/>
                      <p:nvPr/>
                    </p:nvPicPr>
                    <p:blipFill>
                      <a:blip r:embed="rId6"/>
                      <a:stretch>
                        <a:fillRect/>
                      </a:stretch>
                    </p:blipFill>
                    <p:spPr>
                      <a:xfrm>
                        <a:off x="6970548" y="4074886"/>
                        <a:ext cx="801687" cy="339725"/>
                      </a:xfrm>
                      <a:prstGeom prst="rect">
                        <a:avLst/>
                      </a:prstGeom>
                    </p:spPr>
                  </p:pic>
                </p:oleObj>
              </mc:Fallback>
            </mc:AlternateContent>
          </a:graphicData>
        </a:graphic>
      </p:graphicFrame>
      <p:graphicFrame>
        <p:nvGraphicFramePr>
          <p:cNvPr id="31" name="内容占位符 3"/>
          <p:cNvGraphicFramePr>
            <a:graphicFrameLocks noChangeAspect="1"/>
          </p:cNvGraphicFramePr>
          <p:nvPr/>
        </p:nvGraphicFramePr>
        <p:xfrm>
          <a:off x="1136650" y="5370513"/>
          <a:ext cx="6959600" cy="788987"/>
        </p:xfrm>
        <a:graphic>
          <a:graphicData uri="http://schemas.openxmlformats.org/presentationml/2006/ole">
            <mc:AlternateContent xmlns:mc="http://schemas.openxmlformats.org/markup-compatibility/2006">
              <mc:Choice xmlns:v="urn:schemas-microsoft-com:vml" Requires="v">
                <p:oleObj spid="_x0000_s6" name="Formula" r:id="rId7" imgW="30537150" imgH="3448050" progId="Equation.Ribbit">
                  <p:embed/>
                </p:oleObj>
              </mc:Choice>
              <mc:Fallback>
                <p:oleObj name="Formula" r:id="rId7" imgW="30537150" imgH="3448050" progId="Equation.Ribbit">
                  <p:embed/>
                  <p:pic>
                    <p:nvPicPr>
                      <p:cNvPr id="0" name="内容占位符 3"/>
                      <p:cNvPicPr/>
                      <p:nvPr/>
                    </p:nvPicPr>
                    <p:blipFill>
                      <a:blip r:embed="rId8"/>
                      <a:stretch>
                        <a:fillRect/>
                      </a:stretch>
                    </p:blipFill>
                    <p:spPr>
                      <a:xfrm>
                        <a:off x="1136650" y="5370513"/>
                        <a:ext cx="6959600" cy="788987"/>
                      </a:xfrm>
                      <a:prstGeom prst="rect">
                        <a:avLst/>
                      </a:prstGeom>
                    </p:spPr>
                  </p:pic>
                </p:oleObj>
              </mc:Fallback>
            </mc:AlternateContent>
          </a:graphicData>
        </a:graphic>
      </p:graphicFrame>
      <p:graphicFrame>
        <p:nvGraphicFramePr>
          <p:cNvPr id="7" name="对象 6"/>
          <p:cNvGraphicFramePr>
            <a:graphicFrameLocks noChangeAspect="1"/>
          </p:cNvGraphicFramePr>
          <p:nvPr/>
        </p:nvGraphicFramePr>
        <p:xfrm>
          <a:off x="7826210" y="3135086"/>
          <a:ext cx="266700" cy="304800"/>
        </p:xfrm>
        <a:graphic>
          <a:graphicData uri="http://schemas.openxmlformats.org/presentationml/2006/ole">
            <mc:AlternateContent xmlns:mc="http://schemas.openxmlformats.org/markup-compatibility/2006">
              <mc:Choice xmlns:v="urn:schemas-microsoft-com:vml" Requires="v">
                <p:oleObj spid="_x0000_s8" name="Formula" r:id="rId9" imgW="1085850" imgH="1238250" progId="Equation.Ribbit">
                  <p:embed/>
                </p:oleObj>
              </mc:Choice>
              <mc:Fallback>
                <p:oleObj name="Formula" r:id="rId9" imgW="1085850" imgH="1238250" progId="Equation.Ribbit">
                  <p:embed/>
                  <p:pic>
                    <p:nvPicPr>
                      <p:cNvPr id="0" name="对象 3"/>
                      <p:cNvPicPr/>
                      <p:nvPr/>
                    </p:nvPicPr>
                    <p:blipFill>
                      <a:blip r:embed="rId10"/>
                      <a:stretch>
                        <a:fillRect/>
                      </a:stretch>
                    </p:blipFill>
                    <p:spPr>
                      <a:xfrm>
                        <a:off x="7826210" y="3135086"/>
                        <a:ext cx="266700" cy="304800"/>
                      </a:xfrm>
                      <a:prstGeom prst="rect">
                        <a:avLst/>
                      </a:prstGeom>
                    </p:spPr>
                  </p:pic>
                </p:oleObj>
              </mc:Fallback>
            </mc:AlternateContent>
          </a:graphicData>
        </a:graphic>
      </p:graphicFrame>
      <p:pic>
        <p:nvPicPr>
          <p:cNvPr id="9" name="图片 8"/>
          <p:cNvPicPr>
            <a:picLocks noChangeAspect="1"/>
          </p:cNvPicPr>
          <p:nvPr/>
        </p:nvPicPr>
        <p:blipFill>
          <a:blip r:embed="rId11"/>
          <a:stretch>
            <a:fillRect/>
          </a:stretch>
        </p:blipFill>
        <p:spPr>
          <a:xfrm>
            <a:off x="457075" y="1696261"/>
            <a:ext cx="5128424" cy="3600694"/>
          </a:xfrm>
          <a:prstGeom prst="rect">
            <a:avLst/>
          </a:prstGeom>
        </p:spPr>
      </p:pic>
      <p:graphicFrame>
        <p:nvGraphicFramePr>
          <p:cNvPr id="15" name="对象 14"/>
          <p:cNvGraphicFramePr>
            <a:graphicFrameLocks noChangeAspect="1"/>
          </p:cNvGraphicFramePr>
          <p:nvPr/>
        </p:nvGraphicFramePr>
        <p:xfrm>
          <a:off x="5585217" y="1077748"/>
          <a:ext cx="2922587" cy="377825"/>
        </p:xfrm>
        <a:graphic>
          <a:graphicData uri="http://schemas.openxmlformats.org/presentationml/2006/ole">
            <mc:AlternateContent xmlns:mc="http://schemas.openxmlformats.org/markup-compatibility/2006">
              <mc:Choice xmlns:v="urn:schemas-microsoft-com:vml" Requires="v">
                <p:oleObj spid="_x0000_s10" name="Formula" r:id="rId12" imgW="10991850" imgH="1409700" progId="Equation.Ribbit">
                  <p:embed/>
                </p:oleObj>
              </mc:Choice>
              <mc:Fallback>
                <p:oleObj name="Formula" r:id="rId12" imgW="10991850" imgH="1409700" progId="Equation.Ribbit">
                  <p:embed/>
                  <p:pic>
                    <p:nvPicPr>
                      <p:cNvPr id="0" name="对象 4"/>
                      <p:cNvPicPr/>
                      <p:nvPr/>
                    </p:nvPicPr>
                    <p:blipFill>
                      <a:blip r:embed="rId13"/>
                      <a:stretch>
                        <a:fillRect/>
                      </a:stretch>
                    </p:blipFill>
                    <p:spPr>
                      <a:xfrm>
                        <a:off x="5585217" y="1077748"/>
                        <a:ext cx="2922587" cy="377825"/>
                      </a:xfrm>
                      <a:prstGeom prst="rect">
                        <a:avLst/>
                      </a:prstGeom>
                    </p:spPr>
                  </p:pic>
                </p:oleObj>
              </mc:Fallback>
            </mc:AlternateContent>
          </a:graphicData>
        </a:graphic>
      </p:graphicFrame>
      <p:pic>
        <p:nvPicPr>
          <p:cNvPr id="11" name="内容占位符 3"/>
          <p:cNvPicPr>
            <a:picLocks noChangeAspect="1"/>
          </p:cNvPicPr>
          <p:nvPr/>
        </p:nvPicPr>
        <p:blipFill>
          <a:blip r:embed="rId14"/>
          <a:stretch>
            <a:fillRect/>
          </a:stretch>
        </p:blipFill>
        <p:spPr>
          <a:xfrm>
            <a:off x="196642" y="1600592"/>
            <a:ext cx="5872168" cy="36997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连续与缺失值 </a:t>
            </a:r>
            <a:r>
              <a:rPr lang="en-US" altLang="zh-CN" dirty="0"/>
              <a:t>– </a:t>
            </a:r>
            <a:r>
              <a:rPr lang="zh-CN" altLang="en-US" dirty="0"/>
              <a:t>连续值处理</a:t>
            </a:r>
            <a:endParaRPr lang="zh-CN" altLang="en-US" dirty="0"/>
          </a:p>
        </p:txBody>
      </p:sp>
      <p:sp>
        <p:nvSpPr>
          <p:cNvPr id="6" name="内容占位符 2"/>
          <p:cNvSpPr>
            <a:spLocks noGrp="1"/>
          </p:cNvSpPr>
          <p:nvPr>
            <p:ph idx="1"/>
          </p:nvPr>
        </p:nvSpPr>
        <p:spPr/>
        <p:txBody>
          <a:bodyPr>
            <a:normAutofit/>
          </a:bodyPr>
          <a:lstStyle/>
          <a:p>
            <a:r>
              <a:rPr lang="zh-CN" altLang="en-US" dirty="0"/>
              <a:t>连续属性离散化</a:t>
            </a:r>
            <a:r>
              <a:rPr lang="en-US" altLang="zh-CN" dirty="0"/>
              <a:t>(</a:t>
            </a:r>
            <a:r>
              <a:rPr lang="zh-CN" altLang="en-US" dirty="0"/>
              <a:t>二分法</a:t>
            </a:r>
            <a:r>
              <a:rPr lang="en-US" altLang="zh-CN" dirty="0"/>
              <a:t>)</a:t>
            </a:r>
            <a:endParaRPr lang="en-US" altLang="zh-CN" dirty="0"/>
          </a:p>
          <a:p>
            <a:pPr lvl="1"/>
            <a:r>
              <a:rPr lang="zh-CN" altLang="en-US" dirty="0"/>
              <a:t>第一步：假定连续属性</a:t>
            </a:r>
            <a:r>
              <a:rPr lang="en-US" altLang="zh-CN" dirty="0"/>
              <a:t>  </a:t>
            </a:r>
            <a:r>
              <a:rPr lang="zh-CN" altLang="en-US" dirty="0"/>
              <a:t>在样本集</a:t>
            </a:r>
            <a:r>
              <a:rPr lang="en-US" altLang="zh-CN" dirty="0"/>
              <a:t>  </a:t>
            </a:r>
            <a:r>
              <a:rPr lang="zh-CN" altLang="en-US" dirty="0"/>
              <a:t>上出现</a:t>
            </a:r>
            <a:r>
              <a:rPr lang="en-US" altLang="zh-CN" dirty="0"/>
              <a:t>  </a:t>
            </a:r>
            <a:r>
              <a:rPr lang="zh-CN" altLang="en-US" dirty="0"/>
              <a:t>个不同的取值，从小到大     排列，记为              ，基于划分点</a:t>
            </a:r>
            <a:r>
              <a:rPr lang="en-US" altLang="zh-CN" dirty="0"/>
              <a:t>  </a:t>
            </a:r>
            <a:r>
              <a:rPr lang="zh-CN" altLang="en-US" dirty="0"/>
              <a:t>，可将</a:t>
            </a:r>
            <a:r>
              <a:rPr lang="en-US" altLang="zh-CN" dirty="0"/>
              <a:t>  </a:t>
            </a:r>
            <a:r>
              <a:rPr lang="zh-CN" altLang="en-US" dirty="0"/>
              <a:t>分为子集    和    ，其中    包含那些在属性</a:t>
            </a:r>
            <a:r>
              <a:rPr lang="en-US" altLang="zh-CN" dirty="0"/>
              <a:t>  </a:t>
            </a:r>
            <a:r>
              <a:rPr lang="zh-CN" altLang="en-US" dirty="0"/>
              <a:t>上取值不大于</a:t>
            </a:r>
            <a:r>
              <a:rPr lang="en-US" altLang="zh-CN" dirty="0"/>
              <a:t> </a:t>
            </a:r>
            <a:r>
              <a:rPr lang="zh-CN" altLang="en-US" dirty="0"/>
              <a:t>的样本，    包含那些在属性</a:t>
            </a:r>
            <a:r>
              <a:rPr lang="en-US" altLang="zh-CN" dirty="0"/>
              <a:t>  </a:t>
            </a:r>
            <a:r>
              <a:rPr lang="zh-CN" altLang="en-US" dirty="0"/>
              <a:t>上取值大于</a:t>
            </a:r>
            <a:r>
              <a:rPr lang="en-US" altLang="zh-CN" dirty="0"/>
              <a:t> </a:t>
            </a:r>
            <a:r>
              <a:rPr lang="zh-CN" altLang="en-US" dirty="0"/>
              <a:t>的样本。考虑包含       个元素的候选划分点集合</a:t>
            </a:r>
            <a:endParaRPr lang="en-US" altLang="zh-CN" dirty="0"/>
          </a:p>
          <a:p>
            <a:pPr marL="325755" lvl="1" indent="0">
              <a:buNone/>
            </a:pPr>
            <a:endParaRPr lang="en-US" altLang="zh-CN" dirty="0"/>
          </a:p>
          <a:p>
            <a:pPr marL="325755" lvl="1" indent="0">
              <a:buNone/>
            </a:pPr>
            <a:endParaRPr lang="en-US" altLang="zh-CN" dirty="0"/>
          </a:p>
          <a:p>
            <a:pPr marL="325755" lvl="1" indent="0">
              <a:buNone/>
            </a:pPr>
            <a:endParaRPr lang="en-US" altLang="zh-CN" dirty="0"/>
          </a:p>
          <a:p>
            <a:pPr marL="325755" lvl="1" indent="0">
              <a:buNone/>
            </a:pPr>
            <a:r>
              <a:rPr lang="en-US" altLang="zh-CN" dirty="0"/>
              <a:t>    </a:t>
            </a:r>
            <a:r>
              <a:rPr lang="zh-CN" altLang="en-US" dirty="0"/>
              <a:t>即把区间          的中位点        作为候选划分点</a:t>
            </a:r>
            <a:endParaRPr lang="en-US" altLang="zh-CN" dirty="0"/>
          </a:p>
          <a:p>
            <a:pPr lvl="1"/>
            <a:endParaRPr lang="en-US" altLang="zh-CN" dirty="0"/>
          </a:p>
          <a:p>
            <a:pPr lvl="1"/>
            <a:endParaRPr lang="en-US" altLang="zh-CN" dirty="0"/>
          </a:p>
          <a:p>
            <a:pPr marL="325755" lvl="1" indent="0">
              <a:buNone/>
            </a:pPr>
            <a:endParaRPr lang="en-US" altLang="zh-CN" dirty="0"/>
          </a:p>
          <a:p>
            <a:pPr lvl="1"/>
            <a:endParaRPr lang="en-US" altLang="zh-CN" dirty="0"/>
          </a:p>
          <a:p>
            <a:pPr marL="325755" lvl="1" indent="0">
              <a:buNone/>
            </a:pPr>
            <a:endParaRPr lang="zh-CN" altLang="en-US" dirty="0"/>
          </a:p>
        </p:txBody>
      </p:sp>
      <p:graphicFrame>
        <p:nvGraphicFramePr>
          <p:cNvPr id="3" name="对象 2"/>
          <p:cNvGraphicFramePr>
            <a:graphicFrameLocks noChangeAspect="1"/>
          </p:cNvGraphicFramePr>
          <p:nvPr/>
        </p:nvGraphicFramePr>
        <p:xfrm>
          <a:off x="2408238" y="1852613"/>
          <a:ext cx="1106487" cy="306387"/>
        </p:xfrm>
        <a:graphic>
          <a:graphicData uri="http://schemas.openxmlformats.org/presentationml/2006/ole">
            <mc:AlternateContent xmlns:mc="http://schemas.openxmlformats.org/markup-compatibility/2006">
              <mc:Choice xmlns:v="urn:schemas-microsoft-com:vml" Requires="v">
                <p:oleObj spid="_x0000_s4" name="Formula" r:id="rId1" imgW="5095875" imgH="1400175" progId="Equation.Ribbit">
                  <p:embed/>
                </p:oleObj>
              </mc:Choice>
              <mc:Fallback>
                <p:oleObj name="Formula" r:id="rId1" imgW="5095875" imgH="1400175" progId="Equation.Ribbit">
                  <p:embed/>
                  <p:pic>
                    <p:nvPicPr>
                      <p:cNvPr id="0" name="图片 3"/>
                      <p:cNvPicPr/>
                      <p:nvPr/>
                    </p:nvPicPr>
                    <p:blipFill>
                      <a:blip r:embed="rId2"/>
                      <a:stretch>
                        <a:fillRect/>
                      </a:stretch>
                    </p:blipFill>
                    <p:spPr>
                      <a:xfrm>
                        <a:off x="2408238" y="1852613"/>
                        <a:ext cx="1106487" cy="306387"/>
                      </a:xfrm>
                      <a:prstGeom prst="rect">
                        <a:avLst/>
                      </a:prstGeom>
                    </p:spPr>
                  </p:pic>
                </p:oleObj>
              </mc:Fallback>
            </mc:AlternateContent>
          </a:graphicData>
        </a:graphic>
      </p:graphicFrame>
      <p:graphicFrame>
        <p:nvGraphicFramePr>
          <p:cNvPr id="5" name="对象 4"/>
          <p:cNvGraphicFramePr>
            <a:graphicFrameLocks noChangeAspect="1"/>
          </p:cNvGraphicFramePr>
          <p:nvPr/>
        </p:nvGraphicFramePr>
        <p:xfrm>
          <a:off x="7234059" y="1881188"/>
          <a:ext cx="306387" cy="247650"/>
        </p:xfrm>
        <a:graphic>
          <a:graphicData uri="http://schemas.openxmlformats.org/presentationml/2006/ole">
            <mc:AlternateContent xmlns:mc="http://schemas.openxmlformats.org/markup-compatibility/2006">
              <mc:Choice xmlns:v="urn:schemas-microsoft-com:vml" Requires="v">
                <p:oleObj spid="_x0000_s7" name="Formula" r:id="rId3" imgW="1552575" imgH="1257300" progId="Equation.Ribbit">
                  <p:embed/>
                </p:oleObj>
              </mc:Choice>
              <mc:Fallback>
                <p:oleObj name="Formula" r:id="rId3" imgW="1552575" imgH="1257300" progId="Equation.Ribbit">
                  <p:embed/>
                  <p:pic>
                    <p:nvPicPr>
                      <p:cNvPr id="0" name="图片 6"/>
                      <p:cNvPicPr/>
                      <p:nvPr/>
                    </p:nvPicPr>
                    <p:blipFill>
                      <a:blip r:embed="rId4"/>
                      <a:stretch>
                        <a:fillRect/>
                      </a:stretch>
                    </p:blipFill>
                    <p:spPr>
                      <a:xfrm>
                        <a:off x="7234059" y="1881188"/>
                        <a:ext cx="306387" cy="247650"/>
                      </a:xfrm>
                      <a:prstGeom prst="rect">
                        <a:avLst/>
                      </a:prstGeom>
                    </p:spPr>
                  </p:pic>
                </p:oleObj>
              </mc:Fallback>
            </mc:AlternateContent>
          </a:graphicData>
        </a:graphic>
      </p:graphicFrame>
      <p:graphicFrame>
        <p:nvGraphicFramePr>
          <p:cNvPr id="11" name="对象 10"/>
          <p:cNvGraphicFramePr>
            <a:graphicFrameLocks noChangeAspect="1"/>
          </p:cNvGraphicFramePr>
          <p:nvPr/>
        </p:nvGraphicFramePr>
        <p:xfrm>
          <a:off x="7832725" y="1851025"/>
          <a:ext cx="309563" cy="280988"/>
        </p:xfrm>
        <a:graphic>
          <a:graphicData uri="http://schemas.openxmlformats.org/presentationml/2006/ole">
            <mc:AlternateContent xmlns:mc="http://schemas.openxmlformats.org/markup-compatibility/2006">
              <mc:Choice xmlns:v="urn:schemas-microsoft-com:vml" Requires="v">
                <p:oleObj spid="_x0000_s8" name="Formula" r:id="rId5" imgW="1571625" imgH="1409700" progId="Equation.Ribbit">
                  <p:embed/>
                </p:oleObj>
              </mc:Choice>
              <mc:Fallback>
                <p:oleObj name="Formula" r:id="rId5" imgW="1571625" imgH="1409700" progId="Equation.Ribbit">
                  <p:embed/>
                  <p:pic>
                    <p:nvPicPr>
                      <p:cNvPr id="0" name="图片 7"/>
                      <p:cNvPicPr/>
                      <p:nvPr/>
                    </p:nvPicPr>
                    <p:blipFill>
                      <a:blip r:embed="rId6"/>
                      <a:stretch>
                        <a:fillRect/>
                      </a:stretch>
                    </p:blipFill>
                    <p:spPr>
                      <a:xfrm>
                        <a:off x="7832725" y="1851025"/>
                        <a:ext cx="309563" cy="280988"/>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1308100" y="2151063"/>
          <a:ext cx="306388" cy="249237"/>
        </p:xfrm>
        <a:graphic>
          <a:graphicData uri="http://schemas.openxmlformats.org/presentationml/2006/ole">
            <mc:AlternateContent xmlns:mc="http://schemas.openxmlformats.org/markup-compatibility/2006">
              <mc:Choice xmlns:v="urn:schemas-microsoft-com:vml" Requires="v">
                <p:oleObj spid="_x0000_s9" name="Formula" r:id="rId7" imgW="1552575" imgH="1257300" progId="Equation.Ribbit">
                  <p:embed/>
                </p:oleObj>
              </mc:Choice>
              <mc:Fallback>
                <p:oleObj name="Formula" r:id="rId7" imgW="1552575" imgH="1257300" progId="Equation.Ribbit">
                  <p:embed/>
                  <p:pic>
                    <p:nvPicPr>
                      <p:cNvPr id="0" name="图片 8"/>
                      <p:cNvPicPr/>
                      <p:nvPr/>
                    </p:nvPicPr>
                    <p:blipFill>
                      <a:blip r:embed="rId4"/>
                      <a:stretch>
                        <a:fillRect/>
                      </a:stretch>
                    </p:blipFill>
                    <p:spPr>
                      <a:xfrm>
                        <a:off x="1308100" y="2151063"/>
                        <a:ext cx="306388" cy="249237"/>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6236751" y="2125663"/>
          <a:ext cx="309562" cy="279400"/>
        </p:xfrm>
        <a:graphic>
          <a:graphicData uri="http://schemas.openxmlformats.org/presentationml/2006/ole">
            <mc:AlternateContent xmlns:mc="http://schemas.openxmlformats.org/markup-compatibility/2006">
              <mc:Choice xmlns:v="urn:schemas-microsoft-com:vml" Requires="v">
                <p:oleObj spid="_x0000_s10" name="Formula" r:id="rId8" imgW="1571625" imgH="1409700" progId="Equation.Ribbit">
                  <p:embed/>
                </p:oleObj>
              </mc:Choice>
              <mc:Fallback>
                <p:oleObj name="Formula" r:id="rId8" imgW="1571625" imgH="1409700" progId="Equation.Ribbit">
                  <p:embed/>
                  <p:pic>
                    <p:nvPicPr>
                      <p:cNvPr id="0" name="图片 9"/>
                      <p:cNvPicPr/>
                      <p:nvPr/>
                    </p:nvPicPr>
                    <p:blipFill>
                      <a:blip r:embed="rId6"/>
                      <a:stretch>
                        <a:fillRect/>
                      </a:stretch>
                    </p:blipFill>
                    <p:spPr>
                      <a:xfrm>
                        <a:off x="6236751" y="2125663"/>
                        <a:ext cx="309562" cy="279400"/>
                      </a:xfrm>
                      <a:prstGeom prst="rect">
                        <a:avLst/>
                      </a:prstGeom>
                    </p:spPr>
                  </p:pic>
                </p:oleObj>
              </mc:Fallback>
            </mc:AlternateContent>
          </a:graphicData>
        </a:graphic>
      </p:graphicFrame>
      <p:graphicFrame>
        <p:nvGraphicFramePr>
          <p:cNvPr id="13" name="对象 12"/>
          <p:cNvGraphicFramePr>
            <a:graphicFrameLocks noChangeAspect="1"/>
          </p:cNvGraphicFramePr>
          <p:nvPr/>
        </p:nvGraphicFramePr>
        <p:xfrm>
          <a:off x="2484438" y="2865438"/>
          <a:ext cx="4433887" cy="679450"/>
        </p:xfrm>
        <a:graphic>
          <a:graphicData uri="http://schemas.openxmlformats.org/presentationml/2006/ole">
            <mc:AlternateContent xmlns:mc="http://schemas.openxmlformats.org/markup-compatibility/2006">
              <mc:Choice xmlns:v="urn:schemas-microsoft-com:vml" Requires="v">
                <p:oleObj spid="_x0000_s15" name="Formula" r:id="rId9" imgW="14811375" imgH="2257425" progId="Equation.Ribbit">
                  <p:embed/>
                </p:oleObj>
              </mc:Choice>
              <mc:Fallback>
                <p:oleObj name="Formula" r:id="rId9" imgW="14811375" imgH="2257425" progId="Equation.Ribbit">
                  <p:embed/>
                  <p:pic>
                    <p:nvPicPr>
                      <p:cNvPr id="0" name="图片 14"/>
                      <p:cNvPicPr/>
                      <p:nvPr/>
                    </p:nvPicPr>
                    <p:blipFill>
                      <a:blip r:embed="rId10"/>
                      <a:stretch>
                        <a:fillRect/>
                      </a:stretch>
                    </p:blipFill>
                    <p:spPr>
                      <a:xfrm>
                        <a:off x="2484438" y="2865438"/>
                        <a:ext cx="4433887" cy="679450"/>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2087563" y="3760788"/>
          <a:ext cx="784225" cy="277812"/>
        </p:xfrm>
        <a:graphic>
          <a:graphicData uri="http://schemas.openxmlformats.org/presentationml/2006/ole">
            <mc:AlternateContent xmlns:mc="http://schemas.openxmlformats.org/markup-compatibility/2006">
              <mc:Choice xmlns:v="urn:schemas-microsoft-com:vml" Requires="v">
                <p:oleObj spid="_x0000_s17" name="Formula" r:id="rId11" imgW="3933825" imgH="1390650" progId="Equation.Ribbit">
                  <p:embed/>
                </p:oleObj>
              </mc:Choice>
              <mc:Fallback>
                <p:oleObj name="Formula" r:id="rId11" imgW="3933825" imgH="1390650" progId="Equation.Ribbit">
                  <p:embed/>
                  <p:pic>
                    <p:nvPicPr>
                      <p:cNvPr id="0" name="图片 16"/>
                      <p:cNvPicPr/>
                      <p:nvPr/>
                    </p:nvPicPr>
                    <p:blipFill>
                      <a:blip r:embed="rId12"/>
                      <a:stretch>
                        <a:fillRect/>
                      </a:stretch>
                    </p:blipFill>
                    <p:spPr>
                      <a:xfrm>
                        <a:off x="2087563" y="3760788"/>
                        <a:ext cx="784225" cy="277812"/>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4006850" y="3712805"/>
          <a:ext cx="641350" cy="344487"/>
        </p:xfrm>
        <a:graphic>
          <a:graphicData uri="http://schemas.openxmlformats.org/presentationml/2006/ole">
            <mc:AlternateContent xmlns:mc="http://schemas.openxmlformats.org/markup-compatibility/2006">
              <mc:Choice xmlns:v="urn:schemas-microsoft-com:vml" Requires="v">
                <p:oleObj spid="_x0000_s19" name="Formula" r:id="rId13" imgW="3105150" imgH="1666875" progId="Equation.Ribbit">
                  <p:embed/>
                </p:oleObj>
              </mc:Choice>
              <mc:Fallback>
                <p:oleObj name="Formula" r:id="rId13" imgW="3105150" imgH="1666875" progId="Equation.Ribbit">
                  <p:embed/>
                  <p:pic>
                    <p:nvPicPr>
                      <p:cNvPr id="0" name="图片 18"/>
                      <p:cNvPicPr/>
                      <p:nvPr/>
                    </p:nvPicPr>
                    <p:blipFill>
                      <a:blip r:embed="rId14"/>
                      <a:stretch>
                        <a:fillRect/>
                      </a:stretch>
                    </p:blipFill>
                    <p:spPr>
                      <a:xfrm>
                        <a:off x="4006850" y="3712805"/>
                        <a:ext cx="641350" cy="344487"/>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3562350" y="1590675"/>
          <a:ext cx="188913" cy="306388"/>
        </p:xfrm>
        <a:graphic>
          <a:graphicData uri="http://schemas.openxmlformats.org/presentationml/2006/ole">
            <mc:AlternateContent xmlns:mc="http://schemas.openxmlformats.org/markup-compatibility/2006">
              <mc:Choice xmlns:v="urn:schemas-microsoft-com:vml" Requires="v">
                <p:oleObj spid="_x0000_s21" name="Formula" r:id="rId15" imgW="600075" imgH="971550" progId="Equation.Ribbit">
                  <p:embed/>
                </p:oleObj>
              </mc:Choice>
              <mc:Fallback>
                <p:oleObj name="Formula" r:id="rId15" imgW="600075" imgH="971550" progId="Equation.Ribbit">
                  <p:embed/>
                  <p:pic>
                    <p:nvPicPr>
                      <p:cNvPr id="0" name="图片 20"/>
                      <p:cNvPicPr/>
                      <p:nvPr/>
                    </p:nvPicPr>
                    <p:blipFill>
                      <a:blip r:embed="rId16"/>
                      <a:stretch>
                        <a:fillRect/>
                      </a:stretch>
                    </p:blipFill>
                    <p:spPr>
                      <a:xfrm>
                        <a:off x="3562350" y="1590675"/>
                        <a:ext cx="188913" cy="306388"/>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4767263" y="1595438"/>
          <a:ext cx="200025" cy="268287"/>
        </p:xfrm>
        <a:graphic>
          <a:graphicData uri="http://schemas.openxmlformats.org/presentationml/2006/ole">
            <mc:AlternateContent xmlns:mc="http://schemas.openxmlformats.org/markup-compatibility/2006">
              <mc:Choice xmlns:v="urn:schemas-microsoft-com:vml" Requires="v">
                <p:oleObj spid="_x0000_s23" name="Formula" r:id="rId17" imgW="933450" imgH="1247775" progId="Equation.Ribbit">
                  <p:embed/>
                </p:oleObj>
              </mc:Choice>
              <mc:Fallback>
                <p:oleObj name="Formula" r:id="rId17" imgW="933450" imgH="1247775" progId="Equation.Ribbit">
                  <p:embed/>
                  <p:pic>
                    <p:nvPicPr>
                      <p:cNvPr id="0" name="图片 22"/>
                      <p:cNvPicPr/>
                      <p:nvPr/>
                    </p:nvPicPr>
                    <p:blipFill>
                      <a:blip r:embed="rId18"/>
                      <a:stretch>
                        <a:fillRect/>
                      </a:stretch>
                    </p:blipFill>
                    <p:spPr>
                      <a:xfrm>
                        <a:off x="4767263" y="1595438"/>
                        <a:ext cx="200025" cy="268287"/>
                      </a:xfrm>
                      <a:prstGeom prst="rect">
                        <a:avLst/>
                      </a:prstGeom>
                    </p:spPr>
                  </p:pic>
                </p:oleObj>
              </mc:Fallback>
            </mc:AlternateContent>
          </a:graphicData>
        </a:graphic>
      </p:graphicFrame>
      <p:graphicFrame>
        <p:nvGraphicFramePr>
          <p:cNvPr id="24" name="对象 23"/>
          <p:cNvGraphicFramePr>
            <a:graphicFrameLocks noChangeAspect="1"/>
          </p:cNvGraphicFramePr>
          <p:nvPr/>
        </p:nvGraphicFramePr>
        <p:xfrm>
          <a:off x="5697538" y="1589088"/>
          <a:ext cx="209550" cy="290512"/>
        </p:xfrm>
        <a:graphic>
          <a:graphicData uri="http://schemas.openxmlformats.org/presentationml/2006/ole">
            <mc:AlternateContent xmlns:mc="http://schemas.openxmlformats.org/markup-compatibility/2006">
              <mc:Choice xmlns:v="urn:schemas-microsoft-com:vml" Requires="v">
                <p:oleObj spid="_x0000_s25" name="Formula" r:id="rId19" imgW="695325" imgH="971550" progId="Equation.Ribbit">
                  <p:embed/>
                </p:oleObj>
              </mc:Choice>
              <mc:Fallback>
                <p:oleObj name="Formula" r:id="rId19" imgW="695325" imgH="971550" progId="Equation.Ribbit">
                  <p:embed/>
                  <p:pic>
                    <p:nvPicPr>
                      <p:cNvPr id="0" name="图片 24"/>
                      <p:cNvPicPr/>
                      <p:nvPr/>
                    </p:nvPicPr>
                    <p:blipFill>
                      <a:blip r:embed="rId20"/>
                      <a:stretch>
                        <a:fillRect/>
                      </a:stretch>
                    </p:blipFill>
                    <p:spPr>
                      <a:xfrm>
                        <a:off x="5697538" y="1589088"/>
                        <a:ext cx="209550" cy="290512"/>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5122863" y="1862138"/>
          <a:ext cx="112712" cy="311150"/>
        </p:xfrm>
        <a:graphic>
          <a:graphicData uri="http://schemas.openxmlformats.org/presentationml/2006/ole">
            <mc:AlternateContent xmlns:mc="http://schemas.openxmlformats.org/markup-compatibility/2006">
              <mc:Choice xmlns:v="urn:schemas-microsoft-com:vml" Requires="v">
                <p:oleObj spid="_x0000_s27" name="Formula" r:id="rId21" imgW="428625" imgH="1181100" progId="Equation.Ribbit">
                  <p:embed/>
                </p:oleObj>
              </mc:Choice>
              <mc:Fallback>
                <p:oleObj name="Formula" r:id="rId21" imgW="428625" imgH="1181100" progId="Equation.Ribbit">
                  <p:embed/>
                  <p:pic>
                    <p:nvPicPr>
                      <p:cNvPr id="0" name="图片 26"/>
                      <p:cNvPicPr/>
                      <p:nvPr/>
                    </p:nvPicPr>
                    <p:blipFill>
                      <a:blip r:embed="rId22"/>
                      <a:stretch>
                        <a:fillRect/>
                      </a:stretch>
                    </p:blipFill>
                    <p:spPr>
                      <a:xfrm>
                        <a:off x="5122863" y="1862138"/>
                        <a:ext cx="112712" cy="311150"/>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6013629" y="1862138"/>
          <a:ext cx="198438" cy="268287"/>
        </p:xfrm>
        <a:graphic>
          <a:graphicData uri="http://schemas.openxmlformats.org/presentationml/2006/ole">
            <mc:AlternateContent xmlns:mc="http://schemas.openxmlformats.org/markup-compatibility/2006">
              <mc:Choice xmlns:v="urn:schemas-microsoft-com:vml" Requires="v">
                <p:oleObj spid="_x0000_s29" name="Formula" r:id="rId23" imgW="933450" imgH="1247775" progId="Equation.Ribbit">
                  <p:embed/>
                </p:oleObj>
              </mc:Choice>
              <mc:Fallback>
                <p:oleObj name="Formula" r:id="rId23" imgW="933450" imgH="1247775" progId="Equation.Ribbit">
                  <p:embed/>
                  <p:pic>
                    <p:nvPicPr>
                      <p:cNvPr id="0" name="图片 28"/>
                      <p:cNvPicPr/>
                      <p:nvPr/>
                    </p:nvPicPr>
                    <p:blipFill>
                      <a:blip r:embed="rId18"/>
                      <a:stretch>
                        <a:fillRect/>
                      </a:stretch>
                    </p:blipFill>
                    <p:spPr>
                      <a:xfrm>
                        <a:off x="6013629" y="1862138"/>
                        <a:ext cx="198438" cy="268287"/>
                      </a:xfrm>
                      <a:prstGeom prst="rect">
                        <a:avLst/>
                      </a:prstGeom>
                    </p:spPr>
                  </p:pic>
                </p:oleObj>
              </mc:Fallback>
            </mc:AlternateContent>
          </a:graphicData>
        </a:graphic>
      </p:graphicFrame>
      <p:graphicFrame>
        <p:nvGraphicFramePr>
          <p:cNvPr id="30" name="对象 29"/>
          <p:cNvGraphicFramePr>
            <a:graphicFrameLocks noChangeAspect="1"/>
          </p:cNvGraphicFramePr>
          <p:nvPr/>
        </p:nvGraphicFramePr>
        <p:xfrm>
          <a:off x="3441700" y="2135188"/>
          <a:ext cx="190500" cy="304800"/>
        </p:xfrm>
        <a:graphic>
          <a:graphicData uri="http://schemas.openxmlformats.org/presentationml/2006/ole">
            <mc:AlternateContent xmlns:mc="http://schemas.openxmlformats.org/markup-compatibility/2006">
              <mc:Choice xmlns:v="urn:schemas-microsoft-com:vml" Requires="v">
                <p:oleObj spid="_x0000_s31" name="Formula" r:id="rId24" imgW="600075" imgH="971550" progId="Equation.Ribbit">
                  <p:embed/>
                </p:oleObj>
              </mc:Choice>
              <mc:Fallback>
                <p:oleObj name="Formula" r:id="rId24" imgW="600075" imgH="971550" progId="Equation.Ribbit">
                  <p:embed/>
                  <p:pic>
                    <p:nvPicPr>
                      <p:cNvPr id="0" name="图片 30"/>
                      <p:cNvPicPr/>
                      <p:nvPr/>
                    </p:nvPicPr>
                    <p:blipFill>
                      <a:blip r:embed="rId16"/>
                      <a:stretch>
                        <a:fillRect/>
                      </a:stretch>
                    </p:blipFill>
                    <p:spPr>
                      <a:xfrm>
                        <a:off x="3441700" y="2135188"/>
                        <a:ext cx="190500" cy="304800"/>
                      </a:xfrm>
                      <a:prstGeom prst="rect">
                        <a:avLst/>
                      </a:prstGeom>
                    </p:spPr>
                  </p:pic>
                </p:oleObj>
              </mc:Fallback>
            </mc:AlternateContent>
          </a:graphicData>
        </a:graphic>
      </p:graphicFrame>
      <p:graphicFrame>
        <p:nvGraphicFramePr>
          <p:cNvPr id="32" name="对象 31"/>
          <p:cNvGraphicFramePr>
            <a:graphicFrameLocks noChangeAspect="1"/>
          </p:cNvGraphicFramePr>
          <p:nvPr/>
        </p:nvGraphicFramePr>
        <p:xfrm>
          <a:off x="5109176" y="2120900"/>
          <a:ext cx="112713" cy="311150"/>
        </p:xfrm>
        <a:graphic>
          <a:graphicData uri="http://schemas.openxmlformats.org/presentationml/2006/ole">
            <mc:AlternateContent xmlns:mc="http://schemas.openxmlformats.org/markup-compatibility/2006">
              <mc:Choice xmlns:v="urn:schemas-microsoft-com:vml" Requires="v">
                <p:oleObj spid="_x0000_s33" name="Formula" r:id="rId25" imgW="428625" imgH="1181100" progId="Equation.Ribbit">
                  <p:embed/>
                </p:oleObj>
              </mc:Choice>
              <mc:Fallback>
                <p:oleObj name="Formula" r:id="rId25" imgW="428625" imgH="1181100" progId="Equation.Ribbit">
                  <p:embed/>
                  <p:pic>
                    <p:nvPicPr>
                      <p:cNvPr id="0" name="图片 32"/>
                      <p:cNvPicPr/>
                      <p:nvPr/>
                    </p:nvPicPr>
                    <p:blipFill>
                      <a:blip r:embed="rId22"/>
                      <a:stretch>
                        <a:fillRect/>
                      </a:stretch>
                    </p:blipFill>
                    <p:spPr>
                      <a:xfrm>
                        <a:off x="5109176" y="2120900"/>
                        <a:ext cx="112713" cy="311150"/>
                      </a:xfrm>
                      <a:prstGeom prst="rect">
                        <a:avLst/>
                      </a:prstGeom>
                    </p:spPr>
                  </p:pic>
                </p:oleObj>
              </mc:Fallback>
            </mc:AlternateContent>
          </a:graphicData>
        </a:graphic>
      </p:graphicFrame>
      <p:graphicFrame>
        <p:nvGraphicFramePr>
          <p:cNvPr id="34" name="对象 33"/>
          <p:cNvGraphicFramePr>
            <a:graphicFrameLocks noChangeAspect="1"/>
          </p:cNvGraphicFramePr>
          <p:nvPr/>
        </p:nvGraphicFramePr>
        <p:xfrm>
          <a:off x="8396288" y="2149475"/>
          <a:ext cx="188912" cy="303213"/>
        </p:xfrm>
        <a:graphic>
          <a:graphicData uri="http://schemas.openxmlformats.org/presentationml/2006/ole">
            <mc:AlternateContent xmlns:mc="http://schemas.openxmlformats.org/markup-compatibility/2006">
              <mc:Choice xmlns:v="urn:schemas-microsoft-com:vml" Requires="v">
                <p:oleObj spid="_x0000_s35" name="Formula" r:id="rId26" imgW="600075" imgH="971550" progId="Equation.Ribbit">
                  <p:embed/>
                </p:oleObj>
              </mc:Choice>
              <mc:Fallback>
                <p:oleObj name="Formula" r:id="rId26" imgW="600075" imgH="971550" progId="Equation.Ribbit">
                  <p:embed/>
                  <p:pic>
                    <p:nvPicPr>
                      <p:cNvPr id="0" name="图片 34"/>
                      <p:cNvPicPr/>
                      <p:nvPr/>
                    </p:nvPicPr>
                    <p:blipFill>
                      <a:blip r:embed="rId16"/>
                      <a:stretch>
                        <a:fillRect/>
                      </a:stretch>
                    </p:blipFill>
                    <p:spPr>
                      <a:xfrm>
                        <a:off x="8396288" y="2149475"/>
                        <a:ext cx="188912" cy="303213"/>
                      </a:xfrm>
                      <a:prstGeom prst="rect">
                        <a:avLst/>
                      </a:prstGeom>
                    </p:spPr>
                  </p:pic>
                </p:oleObj>
              </mc:Fallback>
            </mc:AlternateContent>
          </a:graphicData>
        </a:graphic>
      </p:graphicFrame>
      <p:graphicFrame>
        <p:nvGraphicFramePr>
          <p:cNvPr id="36" name="对象 35"/>
          <p:cNvGraphicFramePr>
            <a:graphicFrameLocks noChangeAspect="1"/>
          </p:cNvGraphicFramePr>
          <p:nvPr/>
        </p:nvGraphicFramePr>
        <p:xfrm>
          <a:off x="2292951" y="2386313"/>
          <a:ext cx="112713" cy="311150"/>
        </p:xfrm>
        <a:graphic>
          <a:graphicData uri="http://schemas.openxmlformats.org/presentationml/2006/ole">
            <mc:AlternateContent xmlns:mc="http://schemas.openxmlformats.org/markup-compatibility/2006">
              <mc:Choice xmlns:v="urn:schemas-microsoft-com:vml" Requires="v">
                <p:oleObj spid="_x0000_s37" name="Formula" r:id="rId27" imgW="428625" imgH="1181100" progId="Equation.Ribbit">
                  <p:embed/>
                </p:oleObj>
              </mc:Choice>
              <mc:Fallback>
                <p:oleObj name="Formula" r:id="rId27" imgW="428625" imgH="1181100" progId="Equation.Ribbit">
                  <p:embed/>
                  <p:pic>
                    <p:nvPicPr>
                      <p:cNvPr id="0" name="图片 36"/>
                      <p:cNvPicPr/>
                      <p:nvPr/>
                    </p:nvPicPr>
                    <p:blipFill>
                      <a:blip r:embed="rId22"/>
                      <a:stretch>
                        <a:fillRect/>
                      </a:stretch>
                    </p:blipFill>
                    <p:spPr>
                      <a:xfrm>
                        <a:off x="2292951" y="2386313"/>
                        <a:ext cx="112713" cy="311150"/>
                      </a:xfrm>
                      <a:prstGeom prst="rect">
                        <a:avLst/>
                      </a:prstGeom>
                    </p:spPr>
                  </p:pic>
                </p:oleObj>
              </mc:Fallback>
            </mc:AlternateContent>
          </a:graphicData>
        </a:graphic>
      </p:graphicFrame>
      <p:graphicFrame>
        <p:nvGraphicFramePr>
          <p:cNvPr id="38" name="对象 37"/>
          <p:cNvGraphicFramePr>
            <a:graphicFrameLocks noChangeAspect="1"/>
          </p:cNvGraphicFramePr>
          <p:nvPr/>
        </p:nvGraphicFramePr>
        <p:xfrm>
          <a:off x="4462463" y="2406650"/>
          <a:ext cx="539750" cy="255588"/>
        </p:xfrm>
        <a:graphic>
          <a:graphicData uri="http://schemas.openxmlformats.org/presentationml/2006/ole">
            <mc:AlternateContent xmlns:mc="http://schemas.openxmlformats.org/markup-compatibility/2006">
              <mc:Choice xmlns:v="urn:schemas-microsoft-com:vml" Requires="v">
                <p:oleObj spid="_x0000_s39" name="Formula" r:id="rId28" imgW="2590800" imgH="1219200" progId="Equation.Ribbit">
                  <p:embed/>
                </p:oleObj>
              </mc:Choice>
              <mc:Fallback>
                <p:oleObj name="Formula" r:id="rId28" imgW="2590800" imgH="1219200" progId="Equation.Ribbit">
                  <p:embed/>
                  <p:pic>
                    <p:nvPicPr>
                      <p:cNvPr id="0" name="图片 38"/>
                      <p:cNvPicPr/>
                      <p:nvPr/>
                    </p:nvPicPr>
                    <p:blipFill>
                      <a:blip r:embed="rId29"/>
                      <a:stretch>
                        <a:fillRect/>
                      </a:stretch>
                    </p:blipFill>
                    <p:spPr>
                      <a:xfrm>
                        <a:off x="4462463" y="2406650"/>
                        <a:ext cx="539750" cy="255588"/>
                      </a:xfrm>
                      <a:prstGeom prst="rect">
                        <a:avLst/>
                      </a:prstGeom>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2800" dirty="0">
                <a:effectLst>
                  <a:outerShdw blurRad="38100" dist="38100" dir="2700000" algn="tl">
                    <a:srgbClr val="000000">
                      <a:alpha val="43137"/>
                    </a:srgbClr>
                  </a:outerShdw>
                </a:effectLst>
              </a:rPr>
              <a:t>决策树</a:t>
            </a:r>
            <a:endParaRPr lang="zh-CN" altLang="en-US" sz="2800" dirty="0">
              <a:effectLst>
                <a:outerShdw blurRad="38100" dist="38100" dir="2700000" algn="tl">
                  <a:srgbClr val="000000">
                    <a:alpha val="43137"/>
                  </a:srgbClr>
                </a:outerShdw>
              </a:effectLst>
            </a:endParaRPr>
          </a:p>
        </p:txBody>
      </p:sp>
      <p:pic>
        <p:nvPicPr>
          <p:cNvPr id="4" name="Picture 3"/>
          <p:cNvPicPr preferRelativeResize="0">
            <a:picLocks noGrp="1" noChangeArrowheads="1"/>
          </p:cNvPicPr>
          <p:nvPr>
            <p:ph idx="4294967295"/>
          </p:nvPr>
        </p:nvPicPr>
        <p:blipFill>
          <a:blip r:embed="rId1">
            <a:extLst>
              <a:ext uri="{28A0092B-C50C-407E-A947-70E740481C1C}">
                <a14:useLocalDpi xmlns:a14="http://schemas.microsoft.com/office/drawing/2010/main" val="0"/>
              </a:ext>
            </a:extLst>
          </a:blip>
          <a:srcRect/>
          <a:stretch>
            <a:fillRect/>
          </a:stretch>
        </p:blipFill>
        <p:spPr bwMode="auto">
          <a:xfrm>
            <a:off x="323528" y="2276872"/>
            <a:ext cx="2880320" cy="2736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内容占位符 2"/>
          <p:cNvSpPr txBox="1"/>
          <p:nvPr/>
        </p:nvSpPr>
        <p:spPr>
          <a:xfrm>
            <a:off x="3635896" y="1763934"/>
            <a:ext cx="5544616" cy="280831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90204"/>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9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9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a:buChar char="•"/>
              <a:defRPr sz="1350" kern="1200">
                <a:solidFill>
                  <a:schemeClr val="tx1"/>
                </a:solidFill>
                <a:latin typeface="+mn-lt"/>
                <a:ea typeface="+mn-ea"/>
                <a:cs typeface="+mn-cs"/>
              </a:defRPr>
            </a:lvl9pPr>
          </a:lstStyle>
          <a:p>
            <a:r>
              <a:rPr lang="zh-CN" altLang="en-US" sz="1600" dirty="0">
                <a:solidFill>
                  <a:prstClr val="black"/>
                </a:solidFill>
                <a:latin typeface="华文仿宋" panose="02010600040101010101" pitchFamily="2" charset="-122"/>
                <a:ea typeface="华文仿宋" panose="02010600040101010101" pitchFamily="2" charset="-122"/>
              </a:rPr>
              <a:t>决策过程中提出的每个</a:t>
            </a:r>
            <a:r>
              <a:rPr lang="zh-CN" altLang="en-US" sz="1600" b="1" dirty="0">
                <a:solidFill>
                  <a:prstClr val="black"/>
                </a:solidFill>
                <a:latin typeface="华文仿宋" panose="02010600040101010101" pitchFamily="2" charset="-122"/>
                <a:ea typeface="华文仿宋" panose="02010600040101010101" pitchFamily="2" charset="-122"/>
              </a:rPr>
              <a:t>判定问题</a:t>
            </a:r>
            <a:r>
              <a:rPr lang="zh-CN" altLang="en-US" sz="1600" dirty="0">
                <a:solidFill>
                  <a:prstClr val="black"/>
                </a:solidFill>
                <a:latin typeface="华文仿宋" panose="02010600040101010101" pitchFamily="2" charset="-122"/>
                <a:ea typeface="华文仿宋" panose="02010600040101010101" pitchFamily="2" charset="-122"/>
              </a:rPr>
              <a:t>都是对某个属性的“测试”；</a:t>
            </a:r>
            <a:endParaRPr lang="en-US" altLang="zh-CN" sz="1600" dirty="0">
              <a:solidFill>
                <a:prstClr val="black"/>
              </a:solidFill>
              <a:latin typeface="华文仿宋" panose="02010600040101010101" pitchFamily="2" charset="-122"/>
              <a:ea typeface="华文仿宋" panose="02010600040101010101" pitchFamily="2" charset="-122"/>
            </a:endParaRPr>
          </a:p>
          <a:p>
            <a:endParaRPr lang="en-US" altLang="zh-CN" sz="1600" dirty="0">
              <a:solidFill>
                <a:prstClr val="black"/>
              </a:solidFill>
              <a:latin typeface="华文仿宋" panose="02010600040101010101" pitchFamily="2" charset="-122"/>
              <a:ea typeface="华文仿宋" panose="02010600040101010101" pitchFamily="2" charset="-122"/>
            </a:endParaRPr>
          </a:p>
          <a:p>
            <a:r>
              <a:rPr lang="zh-CN" altLang="en-US" sz="1600" dirty="0">
                <a:solidFill>
                  <a:prstClr val="black"/>
                </a:solidFill>
                <a:latin typeface="华文仿宋" panose="02010600040101010101" pitchFamily="2" charset="-122"/>
                <a:ea typeface="华文仿宋" panose="02010600040101010101" pitchFamily="2" charset="-122"/>
              </a:rPr>
              <a:t>决策过程的</a:t>
            </a:r>
            <a:r>
              <a:rPr lang="zh-CN" altLang="en-US" sz="1600" b="1" dirty="0">
                <a:solidFill>
                  <a:prstClr val="black"/>
                </a:solidFill>
                <a:latin typeface="华文仿宋" panose="02010600040101010101" pitchFamily="2" charset="-122"/>
                <a:ea typeface="华文仿宋" panose="02010600040101010101" pitchFamily="2" charset="-122"/>
              </a:rPr>
              <a:t>最终结论</a:t>
            </a:r>
            <a:r>
              <a:rPr lang="zh-CN" altLang="en-US" sz="1600" dirty="0">
                <a:solidFill>
                  <a:prstClr val="black"/>
                </a:solidFill>
                <a:latin typeface="华文仿宋" panose="02010600040101010101" pitchFamily="2" charset="-122"/>
                <a:ea typeface="华文仿宋" panose="02010600040101010101" pitchFamily="2" charset="-122"/>
              </a:rPr>
              <a:t>对应了我们所希望的判定结果；</a:t>
            </a:r>
            <a:endParaRPr lang="en-US" altLang="zh-CN" sz="1600" dirty="0">
              <a:solidFill>
                <a:prstClr val="black"/>
              </a:solidFill>
              <a:latin typeface="华文仿宋" panose="02010600040101010101" pitchFamily="2" charset="-122"/>
              <a:ea typeface="华文仿宋" panose="02010600040101010101" pitchFamily="2" charset="-122"/>
            </a:endParaRPr>
          </a:p>
          <a:p>
            <a:endParaRPr lang="en-US" altLang="zh-CN" sz="1600" dirty="0">
              <a:solidFill>
                <a:prstClr val="black"/>
              </a:solidFill>
              <a:latin typeface="华文仿宋" panose="02010600040101010101" pitchFamily="2" charset="-122"/>
              <a:ea typeface="华文仿宋" panose="02010600040101010101" pitchFamily="2" charset="-122"/>
            </a:endParaRPr>
          </a:p>
          <a:p>
            <a:r>
              <a:rPr lang="zh-CN" altLang="en-US" sz="1600" dirty="0">
                <a:solidFill>
                  <a:prstClr val="black"/>
                </a:solidFill>
                <a:latin typeface="华文仿宋" panose="02010600040101010101" pitchFamily="2" charset="-122"/>
                <a:ea typeface="华文仿宋" panose="02010600040101010101" pitchFamily="2" charset="-122"/>
              </a:rPr>
              <a:t>每个测试的结果或是导出最终结论，或者导出进一步的判定问题，其考虑范围是在上次决策结果的限定范围之内；</a:t>
            </a:r>
            <a:endParaRPr lang="en-US" altLang="zh-CN" sz="1600" dirty="0">
              <a:solidFill>
                <a:prstClr val="black"/>
              </a:solidFill>
              <a:latin typeface="华文仿宋" panose="02010600040101010101" pitchFamily="2" charset="-122"/>
              <a:ea typeface="华文仿宋" panose="02010600040101010101" pitchFamily="2" charset="-122"/>
            </a:endParaRPr>
          </a:p>
          <a:p>
            <a:endParaRPr lang="en-US" altLang="zh-CN" sz="1600" dirty="0">
              <a:solidFill>
                <a:prstClr val="black"/>
              </a:solidFill>
              <a:latin typeface="华文仿宋" panose="02010600040101010101" pitchFamily="2" charset="-122"/>
              <a:ea typeface="华文仿宋" panose="02010600040101010101" pitchFamily="2" charset="-122"/>
            </a:endParaRPr>
          </a:p>
          <a:p>
            <a:r>
              <a:rPr lang="zh-CN" altLang="en-US" sz="1600" dirty="0">
                <a:solidFill>
                  <a:prstClr val="black"/>
                </a:solidFill>
                <a:latin typeface="华文仿宋" panose="02010600040101010101" pitchFamily="2" charset="-122"/>
                <a:ea typeface="华文仿宋" panose="02010600040101010101" pitchFamily="2" charset="-122"/>
              </a:rPr>
              <a:t>从根结点到每个叶结点的路径对应了一个</a:t>
            </a:r>
            <a:r>
              <a:rPr lang="zh-CN" altLang="en-US" sz="1600" b="1" dirty="0">
                <a:solidFill>
                  <a:prstClr val="black"/>
                </a:solidFill>
                <a:latin typeface="华文仿宋" panose="02010600040101010101" pitchFamily="2" charset="-122"/>
                <a:ea typeface="华文仿宋" panose="02010600040101010101" pitchFamily="2" charset="-122"/>
              </a:rPr>
              <a:t>判定测试序列</a:t>
            </a:r>
            <a:r>
              <a:rPr lang="zh-CN" altLang="en-US" sz="1600" dirty="0">
                <a:solidFill>
                  <a:prstClr val="black"/>
                </a:solidFill>
                <a:latin typeface="华文仿宋" panose="02010600040101010101" pitchFamily="2" charset="-122"/>
                <a:ea typeface="华文仿宋" panose="02010600040101010101" pitchFamily="2" charset="-122"/>
              </a:rPr>
              <a:t>。</a:t>
            </a:r>
            <a:endParaRPr lang="en-US" altLang="zh-CN" sz="1600" dirty="0">
              <a:solidFill>
                <a:prstClr val="black"/>
              </a:solidFill>
              <a:latin typeface="华文仿宋" panose="02010600040101010101" pitchFamily="2" charset="-122"/>
              <a:ea typeface="华文仿宋" panose="02010600040101010101" pitchFamily="2" charset="-122"/>
            </a:endParaRPr>
          </a:p>
          <a:p>
            <a:pPr marL="0" indent="0">
              <a:buNone/>
            </a:pPr>
            <a:endParaRPr lang="en-US" altLang="zh-CN" sz="1800" dirty="0">
              <a:solidFill>
                <a:prstClr val="black"/>
              </a:solidFill>
              <a:latin typeface="Franklin Gothic Book"/>
              <a:ea typeface="隶书" panose="02010509060101010101" pitchFamily="49" charset="-122"/>
            </a:endParaRPr>
          </a:p>
          <a:p>
            <a:pPr marL="0" indent="0">
              <a:buNone/>
            </a:pPr>
            <a:endParaRPr lang="zh-CN" altLang="en-US" sz="1800" dirty="0">
              <a:solidFill>
                <a:prstClr val="black"/>
              </a:solidFill>
              <a:latin typeface="Franklin Gothic Book"/>
              <a:ea typeface="隶书" panose="02010509060101010101" pitchFamily="49" charset="-122"/>
            </a:endParaRPr>
          </a:p>
        </p:txBody>
      </p:sp>
      <p:sp>
        <p:nvSpPr>
          <p:cNvPr id="6" name="Rectangle 3"/>
          <p:cNvSpPr>
            <a:spLocks noChangeArrowheads="1"/>
          </p:cNvSpPr>
          <p:nvPr/>
        </p:nvSpPr>
        <p:spPr bwMode="auto">
          <a:xfrm>
            <a:off x="3942417" y="4843769"/>
            <a:ext cx="4681911" cy="93610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nSpc>
                <a:spcPts val="3200"/>
              </a:lnSpc>
              <a:buNone/>
            </a:pPr>
            <a:r>
              <a:rPr lang="zh-CN" altLang="en-US" sz="1800" dirty="0">
                <a:solidFill>
                  <a:prstClr val="black"/>
                </a:solidFill>
                <a:latin typeface="华文仿宋" panose="02010600040101010101" pitchFamily="2" charset="-122"/>
                <a:ea typeface="华文仿宋" panose="02010600040101010101" pitchFamily="2" charset="-122"/>
              </a:rPr>
              <a:t>决策树学习的目的是为了产生一棵</a:t>
            </a:r>
            <a:r>
              <a:rPr lang="zh-CN" altLang="en-US" sz="1800" b="1" dirty="0">
                <a:solidFill>
                  <a:srgbClr val="C00000"/>
                </a:solidFill>
                <a:latin typeface="华文仿宋" panose="02010600040101010101" pitchFamily="2" charset="-122"/>
                <a:ea typeface="华文仿宋" panose="02010600040101010101" pitchFamily="2" charset="-122"/>
              </a:rPr>
              <a:t>泛化能力强</a:t>
            </a:r>
            <a:r>
              <a:rPr lang="zh-CN" altLang="en-US" sz="1800" dirty="0">
                <a:solidFill>
                  <a:prstClr val="black"/>
                </a:solidFill>
                <a:latin typeface="华文仿宋" panose="02010600040101010101" pitchFamily="2" charset="-122"/>
                <a:ea typeface="华文仿宋" panose="02010600040101010101" pitchFamily="2" charset="-122"/>
              </a:rPr>
              <a:t>，即</a:t>
            </a:r>
            <a:r>
              <a:rPr lang="zh-CN" altLang="en-US" sz="1800" b="1" dirty="0">
                <a:solidFill>
                  <a:srgbClr val="C00000"/>
                </a:solidFill>
                <a:latin typeface="华文仿宋" panose="02010600040101010101" pitchFamily="2" charset="-122"/>
                <a:ea typeface="华文仿宋" panose="02010600040101010101" pitchFamily="2" charset="-122"/>
              </a:rPr>
              <a:t>处理未见示例能力强</a:t>
            </a:r>
            <a:r>
              <a:rPr lang="zh-CN" altLang="en-US" sz="1800" dirty="0">
                <a:solidFill>
                  <a:prstClr val="black"/>
                </a:solidFill>
                <a:latin typeface="华文仿宋" panose="02010600040101010101" pitchFamily="2" charset="-122"/>
                <a:ea typeface="华文仿宋" panose="02010600040101010101" pitchFamily="2" charset="-122"/>
              </a:rPr>
              <a:t>的决策树</a:t>
            </a:r>
            <a:endParaRPr lang="zh-CN" altLang="en-US" sz="1800" dirty="0">
              <a:solidFill>
                <a:prstClr val="black"/>
              </a:solidFill>
              <a:latin typeface="华文仿宋" panose="02010600040101010101" pitchFamily="2" charset="-122"/>
              <a:ea typeface="华文仿宋" panose="02010600040101010101" pitchFamily="2" charset="-122"/>
            </a:endParaRPr>
          </a:p>
          <a:p>
            <a:pPr marL="0" indent="0">
              <a:lnSpc>
                <a:spcPts val="3200"/>
              </a:lnSpc>
              <a:buNone/>
            </a:pPr>
            <a:endParaRPr lang="zh-CN" altLang="en-US" sz="1800" dirty="0">
              <a:solidFill>
                <a:prstClr val="black"/>
              </a:solidFill>
              <a:latin typeface="幼圆" panose="02010509060101010101" pitchFamily="49" charset="-122"/>
              <a:ea typeface="幼圆" panose="02010509060101010101" pitchFamily="49"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48292"/>
    </mc:Choice>
    <mc:Fallback>
      <p:transition spd="slow" advTm="14829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连续值处理</a:t>
            </a:r>
            <a:endParaRPr lang="zh-CN" altLang="en-US" dirty="0"/>
          </a:p>
        </p:txBody>
      </p:sp>
      <p:sp>
        <p:nvSpPr>
          <p:cNvPr id="3" name="内容占位符 2"/>
          <p:cNvSpPr>
            <a:spLocks noGrp="1"/>
          </p:cNvSpPr>
          <p:nvPr>
            <p:ph idx="1"/>
          </p:nvPr>
        </p:nvSpPr>
        <p:spPr/>
        <p:txBody>
          <a:bodyPr/>
          <a:lstStyle/>
          <a:p>
            <a:r>
              <a:rPr lang="zh-CN" altLang="en-US" dirty="0"/>
              <a:t>连续属性离散化</a:t>
            </a:r>
            <a:r>
              <a:rPr lang="en-US" altLang="zh-CN" dirty="0"/>
              <a:t>(</a:t>
            </a:r>
            <a:r>
              <a:rPr lang="zh-CN" altLang="en-US" dirty="0"/>
              <a:t>二分法</a:t>
            </a:r>
            <a:r>
              <a:rPr lang="en-US" altLang="zh-CN" dirty="0"/>
              <a:t>)</a:t>
            </a:r>
            <a:endParaRPr lang="en-US" altLang="zh-CN" dirty="0"/>
          </a:p>
          <a:p>
            <a:pPr lvl="1"/>
            <a:r>
              <a:rPr lang="zh-CN" altLang="en-US" dirty="0"/>
              <a:t>第二步：采用离散属性值方法，考察这些划分点，选取最优的划分点进行样本集合的划分</a:t>
            </a: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marL="325755" lvl="1" indent="0">
              <a:buNone/>
            </a:pPr>
            <a:endParaRPr lang="en-US" altLang="zh-CN" dirty="0"/>
          </a:p>
          <a:p>
            <a:pPr marL="325755" lvl="1" indent="0">
              <a:buNone/>
            </a:pPr>
            <a:r>
              <a:rPr lang="en-US" altLang="zh-CN" dirty="0"/>
              <a:t>    </a:t>
            </a:r>
            <a:r>
              <a:rPr lang="zh-CN" altLang="en-US" dirty="0"/>
              <a:t>其中                 是样本集</a:t>
            </a:r>
            <a:r>
              <a:rPr lang="en-US" altLang="zh-CN" dirty="0"/>
              <a:t>  </a:t>
            </a:r>
            <a:r>
              <a:rPr lang="zh-CN" altLang="en-US" dirty="0"/>
              <a:t>基于划分点</a:t>
            </a:r>
            <a:r>
              <a:rPr lang="en-US" altLang="zh-CN" dirty="0"/>
              <a:t>  </a:t>
            </a:r>
            <a:r>
              <a:rPr lang="zh-CN" altLang="en-US" dirty="0"/>
              <a:t>二分后的信息增益，于是， 就可选择使                 最大化的划分点</a:t>
            </a:r>
            <a:endParaRPr lang="en-US" altLang="zh-CN" dirty="0"/>
          </a:p>
          <a:p>
            <a:pPr marL="782955" lvl="2" indent="0">
              <a:buNone/>
            </a:pPr>
            <a:endParaRPr lang="zh-CN" altLang="en-US" dirty="0"/>
          </a:p>
        </p:txBody>
      </p:sp>
      <p:graphicFrame>
        <p:nvGraphicFramePr>
          <p:cNvPr id="4" name="对象 3"/>
          <p:cNvGraphicFramePr>
            <a:graphicFrameLocks noChangeAspect="1"/>
          </p:cNvGraphicFramePr>
          <p:nvPr/>
        </p:nvGraphicFramePr>
        <p:xfrm>
          <a:off x="3278188" y="2943225"/>
          <a:ext cx="4219575" cy="782638"/>
        </p:xfrm>
        <a:graphic>
          <a:graphicData uri="http://schemas.openxmlformats.org/presentationml/2006/ole">
            <mc:AlternateContent xmlns:mc="http://schemas.openxmlformats.org/markup-compatibility/2006">
              <mc:Choice xmlns:v="urn:schemas-microsoft-com:vml" Requires="v">
                <p:oleObj spid="_x0000_s5" name="Formula" r:id="rId1" imgW="18507075" imgH="3429000" progId="Equation.Ribbit">
                  <p:embed/>
                </p:oleObj>
              </mc:Choice>
              <mc:Fallback>
                <p:oleObj name="Formula" r:id="rId1" imgW="18507075" imgH="3429000" progId="Equation.Ribbit">
                  <p:embed/>
                  <p:pic>
                    <p:nvPicPr>
                      <p:cNvPr id="0" name="图片 4"/>
                      <p:cNvPicPr/>
                      <p:nvPr/>
                    </p:nvPicPr>
                    <p:blipFill>
                      <a:blip r:embed="rId2"/>
                      <a:stretch>
                        <a:fillRect/>
                      </a:stretch>
                    </p:blipFill>
                    <p:spPr>
                      <a:xfrm>
                        <a:off x="3278188" y="2943225"/>
                        <a:ext cx="4219575" cy="782638"/>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1906588" y="2473325"/>
          <a:ext cx="3571875" cy="419100"/>
        </p:xfrm>
        <a:graphic>
          <a:graphicData uri="http://schemas.openxmlformats.org/presentationml/2006/ole">
            <mc:AlternateContent xmlns:mc="http://schemas.openxmlformats.org/markup-compatibility/2006">
              <mc:Choice xmlns:v="urn:schemas-microsoft-com:vml" Requires="v">
                <p:oleObj spid="_x0000_s7" name="Formula" r:id="rId3" imgW="15325725" imgH="1800225" progId="Equation.Ribbit">
                  <p:embed/>
                </p:oleObj>
              </mc:Choice>
              <mc:Fallback>
                <p:oleObj name="Formula" r:id="rId3" imgW="15325725" imgH="1800225" progId="Equation.Ribbit">
                  <p:embed/>
                  <p:pic>
                    <p:nvPicPr>
                      <p:cNvPr id="0" name="图片 6"/>
                      <p:cNvPicPr/>
                      <p:nvPr/>
                    </p:nvPicPr>
                    <p:blipFill>
                      <a:blip r:embed="rId4"/>
                      <a:stretch>
                        <a:fillRect/>
                      </a:stretch>
                    </p:blipFill>
                    <p:spPr>
                      <a:xfrm>
                        <a:off x="1906588" y="2473325"/>
                        <a:ext cx="3571875" cy="419100"/>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1608138" y="4221163"/>
          <a:ext cx="1306512" cy="285750"/>
        </p:xfrm>
        <a:graphic>
          <a:graphicData uri="http://schemas.openxmlformats.org/presentationml/2006/ole">
            <mc:AlternateContent xmlns:mc="http://schemas.openxmlformats.org/markup-compatibility/2006">
              <mc:Choice xmlns:v="urn:schemas-microsoft-com:vml" Requires="v">
                <p:oleObj spid="_x0000_s9" name="Formula" r:id="rId5" imgW="6096000" imgH="1333500" progId="Equation.Ribbit">
                  <p:embed/>
                </p:oleObj>
              </mc:Choice>
              <mc:Fallback>
                <p:oleObj name="Formula" r:id="rId5" imgW="6096000" imgH="1333500" progId="Equation.Ribbit">
                  <p:embed/>
                  <p:pic>
                    <p:nvPicPr>
                      <p:cNvPr id="0" name="图片 8"/>
                      <p:cNvPicPr/>
                      <p:nvPr/>
                    </p:nvPicPr>
                    <p:blipFill>
                      <a:blip r:embed="rId6"/>
                      <a:stretch>
                        <a:fillRect/>
                      </a:stretch>
                    </p:blipFill>
                    <p:spPr>
                      <a:xfrm>
                        <a:off x="1608138" y="4221163"/>
                        <a:ext cx="1306512" cy="285750"/>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2024063" y="4505325"/>
          <a:ext cx="1306512" cy="285750"/>
        </p:xfrm>
        <a:graphic>
          <a:graphicData uri="http://schemas.openxmlformats.org/presentationml/2006/ole">
            <mc:AlternateContent xmlns:mc="http://schemas.openxmlformats.org/markup-compatibility/2006">
              <mc:Choice xmlns:v="urn:schemas-microsoft-com:vml" Requires="v">
                <p:oleObj spid="_x0000_s11" name="Formula" r:id="rId7" imgW="6096000" imgH="1333500" progId="Equation.Ribbit">
                  <p:embed/>
                </p:oleObj>
              </mc:Choice>
              <mc:Fallback>
                <p:oleObj name="Formula" r:id="rId7" imgW="6096000" imgH="1333500" progId="Equation.Ribbit">
                  <p:embed/>
                  <p:pic>
                    <p:nvPicPr>
                      <p:cNvPr id="0" name="图片 10"/>
                      <p:cNvPicPr/>
                      <p:nvPr/>
                    </p:nvPicPr>
                    <p:blipFill>
                      <a:blip r:embed="rId6"/>
                      <a:stretch>
                        <a:fillRect/>
                      </a:stretch>
                    </p:blipFill>
                    <p:spPr>
                      <a:xfrm>
                        <a:off x="2024063" y="4505325"/>
                        <a:ext cx="1306512" cy="285750"/>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4050546" y="4238281"/>
          <a:ext cx="205130" cy="251284"/>
        </p:xfrm>
        <a:graphic>
          <a:graphicData uri="http://schemas.openxmlformats.org/presentationml/2006/ole">
            <mc:AlternateContent xmlns:mc="http://schemas.openxmlformats.org/markup-compatibility/2006">
              <mc:Choice xmlns:v="urn:schemas-microsoft-com:vml" Requires="v">
                <p:oleObj spid="_x0000_s13" name="Formula" r:id="rId8" imgW="952500" imgH="1162050" progId="Equation.Ribbit">
                  <p:embed/>
                </p:oleObj>
              </mc:Choice>
              <mc:Fallback>
                <p:oleObj name="Formula" r:id="rId8" imgW="952500" imgH="1162050" progId="Equation.Ribbit">
                  <p:embed/>
                  <p:pic>
                    <p:nvPicPr>
                      <p:cNvPr id="0" name="图片 12"/>
                      <p:cNvPicPr/>
                      <p:nvPr/>
                    </p:nvPicPr>
                    <p:blipFill>
                      <a:blip r:embed="rId9"/>
                      <a:stretch>
                        <a:fillRect/>
                      </a:stretch>
                    </p:blipFill>
                    <p:spPr>
                      <a:xfrm>
                        <a:off x="4050546" y="4238281"/>
                        <a:ext cx="205130" cy="251284"/>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5546725" y="4211638"/>
          <a:ext cx="112713" cy="311150"/>
        </p:xfrm>
        <a:graphic>
          <a:graphicData uri="http://schemas.openxmlformats.org/presentationml/2006/ole">
            <mc:AlternateContent xmlns:mc="http://schemas.openxmlformats.org/markup-compatibility/2006">
              <mc:Choice xmlns:v="urn:schemas-microsoft-com:vml" Requires="v">
                <p:oleObj spid="_x0000_s15" name="Formula" r:id="rId10" imgW="428625" imgH="1181100" progId="Equation.Ribbit">
                  <p:embed/>
                </p:oleObj>
              </mc:Choice>
              <mc:Fallback>
                <p:oleObj name="Formula" r:id="rId10" imgW="428625" imgH="1181100" progId="Equation.Ribbit">
                  <p:embed/>
                  <p:pic>
                    <p:nvPicPr>
                      <p:cNvPr id="0" name="图片 14"/>
                      <p:cNvPicPr/>
                      <p:nvPr/>
                    </p:nvPicPr>
                    <p:blipFill>
                      <a:blip r:embed="rId11"/>
                      <a:stretch>
                        <a:fillRect/>
                      </a:stretch>
                    </p:blipFill>
                    <p:spPr>
                      <a:xfrm>
                        <a:off x="5546725" y="4211638"/>
                        <a:ext cx="112713" cy="311150"/>
                      </a:xfrm>
                      <a:prstGeom prst="rect">
                        <a:avLst/>
                      </a:prstGeom>
                    </p:spPr>
                  </p:pic>
                </p:oleObj>
              </mc:Fallback>
            </mc:AlternateContent>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连续值处理</a:t>
            </a:r>
            <a:endParaRPr lang="zh-CN" altLang="en-US" dirty="0"/>
          </a:p>
        </p:txBody>
      </p:sp>
      <p:pic>
        <p:nvPicPr>
          <p:cNvPr id="4" name="内容占位符 3"/>
          <p:cNvPicPr>
            <a:picLocks noGrp="1" noChangeAspect="1"/>
          </p:cNvPicPr>
          <p:nvPr>
            <p:ph idx="1"/>
          </p:nvPr>
        </p:nvPicPr>
        <p:blipFill>
          <a:blip r:embed="rId1"/>
          <a:stretch>
            <a:fillRect/>
          </a:stretch>
        </p:blipFill>
        <p:spPr>
          <a:xfrm>
            <a:off x="287686" y="1588716"/>
            <a:ext cx="5396325" cy="3399957"/>
          </a:xfrm>
          <a:prstGeom prst="rect">
            <a:avLst/>
          </a:prstGeom>
        </p:spPr>
      </p:pic>
      <p:sp>
        <p:nvSpPr>
          <p:cNvPr id="5" name="文本框 4"/>
          <p:cNvSpPr txBox="1"/>
          <p:nvPr/>
        </p:nvSpPr>
        <p:spPr>
          <a:xfrm>
            <a:off x="5977476" y="1498098"/>
            <a:ext cx="2938072" cy="2585323"/>
          </a:xfrm>
          <a:prstGeom prst="rect">
            <a:avLst/>
          </a:prstGeom>
          <a:noFill/>
        </p:spPr>
        <p:txBody>
          <a:bodyPr wrap="square" rtlCol="0">
            <a:spAutoFit/>
          </a:bodyPr>
          <a:lstStyle/>
          <a:p>
            <a:r>
              <a:rPr lang="zh-CN" altLang="en-US" dirty="0"/>
              <a:t>对属性“密度”，其候选划分点集合包含</a:t>
            </a:r>
            <a:r>
              <a:rPr lang="en-US" altLang="zh-CN" dirty="0"/>
              <a:t>    </a:t>
            </a:r>
            <a:r>
              <a:rPr lang="zh-CN" altLang="en-US" dirty="0"/>
              <a:t>个候选值：</a:t>
            </a:r>
            <a:endParaRPr lang="en-US" altLang="zh-CN" dirty="0"/>
          </a:p>
          <a:p>
            <a:endParaRPr lang="en-US" altLang="zh-CN" dirty="0"/>
          </a:p>
          <a:p>
            <a:endParaRPr lang="en-US" altLang="zh-CN" dirty="0"/>
          </a:p>
          <a:p>
            <a:endParaRPr lang="en-US" altLang="zh-CN" dirty="0"/>
          </a:p>
          <a:p>
            <a:endParaRPr lang="en-US" altLang="zh-CN" dirty="0"/>
          </a:p>
          <a:p>
            <a:r>
              <a:rPr lang="zh-CN" altLang="en-US" dirty="0"/>
              <a:t>可计算其信息增益为       ，对应划分点为</a:t>
            </a:r>
            <a:endParaRPr lang="en-US" altLang="zh-CN" dirty="0"/>
          </a:p>
          <a:p>
            <a:r>
              <a:rPr lang="en-US" altLang="zh-CN" dirty="0"/>
              <a:t>      </a:t>
            </a:r>
            <a:endParaRPr lang="zh-CN" altLang="en-US" dirty="0"/>
          </a:p>
        </p:txBody>
      </p:sp>
      <p:graphicFrame>
        <p:nvGraphicFramePr>
          <p:cNvPr id="6" name="对象 5"/>
          <p:cNvGraphicFramePr>
            <a:graphicFrameLocks noChangeAspect="1"/>
          </p:cNvGraphicFramePr>
          <p:nvPr/>
        </p:nvGraphicFramePr>
        <p:xfrm>
          <a:off x="6092825" y="2135188"/>
          <a:ext cx="2820988" cy="1004887"/>
        </p:xfrm>
        <a:graphic>
          <a:graphicData uri="http://schemas.openxmlformats.org/presentationml/2006/ole">
            <mc:AlternateContent xmlns:mc="http://schemas.openxmlformats.org/markup-compatibility/2006">
              <mc:Choice xmlns:v="urn:schemas-microsoft-com:vml" Requires="v">
                <p:oleObj spid="_x0000_s3" name="Formula" r:id="rId2" imgW="14982825" imgH="5457825" progId="Equation.Ribbit">
                  <p:embed/>
                </p:oleObj>
              </mc:Choice>
              <mc:Fallback>
                <p:oleObj name="Formula" r:id="rId2" imgW="14982825" imgH="5457825" progId="Equation.Ribbit">
                  <p:embed/>
                  <p:pic>
                    <p:nvPicPr>
                      <p:cNvPr id="0" name="图片 2"/>
                      <p:cNvPicPr/>
                      <p:nvPr/>
                    </p:nvPicPr>
                    <p:blipFill>
                      <a:blip r:embed="rId3"/>
                      <a:stretch>
                        <a:fillRect/>
                      </a:stretch>
                    </p:blipFill>
                    <p:spPr>
                      <a:xfrm>
                        <a:off x="6092825" y="2135188"/>
                        <a:ext cx="2820988" cy="1004887"/>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8148638" y="3228975"/>
          <a:ext cx="519112" cy="252413"/>
        </p:xfrm>
        <a:graphic>
          <a:graphicData uri="http://schemas.openxmlformats.org/presentationml/2006/ole">
            <mc:AlternateContent xmlns:mc="http://schemas.openxmlformats.org/markup-compatibility/2006">
              <mc:Choice xmlns:v="urn:schemas-microsoft-com:vml" Requires="v">
                <p:oleObj spid="_x0000_s7" name="Formula" r:id="rId4" imgW="2533650" imgH="1219200" progId="Equation.Ribbit">
                  <p:embed/>
                </p:oleObj>
              </mc:Choice>
              <mc:Fallback>
                <p:oleObj name="Formula" r:id="rId4" imgW="2533650" imgH="1219200" progId="Equation.Ribbit">
                  <p:embed/>
                  <p:pic>
                    <p:nvPicPr>
                      <p:cNvPr id="0" name="图片 6"/>
                      <p:cNvPicPr/>
                      <p:nvPr/>
                    </p:nvPicPr>
                    <p:blipFill>
                      <a:blip r:embed="rId5"/>
                      <a:stretch>
                        <a:fillRect/>
                      </a:stretch>
                    </p:blipFill>
                    <p:spPr>
                      <a:xfrm>
                        <a:off x="8148638" y="3228975"/>
                        <a:ext cx="519112" cy="252413"/>
                      </a:xfrm>
                      <a:prstGeom prst="rect">
                        <a:avLst/>
                      </a:prstGeom>
                    </p:spPr>
                  </p:pic>
                </p:oleObj>
              </mc:Fallback>
            </mc:AlternateContent>
          </a:graphicData>
        </a:graphic>
      </p:graphicFrame>
      <p:graphicFrame>
        <p:nvGraphicFramePr>
          <p:cNvPr id="9" name="对象 8"/>
          <p:cNvGraphicFramePr>
            <a:graphicFrameLocks noChangeAspect="1"/>
          </p:cNvGraphicFramePr>
          <p:nvPr/>
        </p:nvGraphicFramePr>
        <p:xfrm>
          <a:off x="7469188" y="3497263"/>
          <a:ext cx="511175" cy="250825"/>
        </p:xfrm>
        <a:graphic>
          <a:graphicData uri="http://schemas.openxmlformats.org/presentationml/2006/ole">
            <mc:AlternateContent xmlns:mc="http://schemas.openxmlformats.org/markup-compatibility/2006">
              <mc:Choice xmlns:v="urn:schemas-microsoft-com:vml" Requires="v">
                <p:oleObj spid="_x0000_s10" name="Formula" r:id="rId6" imgW="2495550" imgH="1219200" progId="Equation.Ribbit">
                  <p:embed/>
                </p:oleObj>
              </mc:Choice>
              <mc:Fallback>
                <p:oleObj name="Formula" r:id="rId6" imgW="2495550" imgH="1219200" progId="Equation.Ribbit">
                  <p:embed/>
                  <p:pic>
                    <p:nvPicPr>
                      <p:cNvPr id="0" name="图片 9"/>
                      <p:cNvPicPr/>
                      <p:nvPr/>
                    </p:nvPicPr>
                    <p:blipFill>
                      <a:blip r:embed="rId7"/>
                      <a:stretch>
                        <a:fillRect/>
                      </a:stretch>
                    </p:blipFill>
                    <p:spPr>
                      <a:xfrm>
                        <a:off x="7469188" y="3497263"/>
                        <a:ext cx="511175" cy="250825"/>
                      </a:xfrm>
                      <a:prstGeom prst="rect">
                        <a:avLst/>
                      </a:prstGeom>
                    </p:spPr>
                  </p:pic>
                </p:oleObj>
              </mc:Fallback>
            </mc:AlternateContent>
          </a:graphicData>
        </a:graphic>
      </p:graphicFrame>
      <p:sp>
        <p:nvSpPr>
          <p:cNvPr id="11" name="文本框 10"/>
          <p:cNvSpPr txBox="1"/>
          <p:nvPr/>
        </p:nvSpPr>
        <p:spPr>
          <a:xfrm>
            <a:off x="5977476" y="3975305"/>
            <a:ext cx="2980623" cy="646331"/>
          </a:xfrm>
          <a:prstGeom prst="rect">
            <a:avLst/>
          </a:prstGeom>
          <a:noFill/>
        </p:spPr>
        <p:txBody>
          <a:bodyPr wrap="square" rtlCol="0">
            <a:spAutoFit/>
          </a:bodyPr>
          <a:lstStyle/>
          <a:p>
            <a:r>
              <a:rPr lang="zh-CN" altLang="en-US" dirty="0"/>
              <a:t>对属性“含糖量”进行同样处理</a:t>
            </a:r>
            <a:endParaRPr lang="zh-CN" altLang="en-US" dirty="0"/>
          </a:p>
        </p:txBody>
      </p:sp>
      <p:sp>
        <p:nvSpPr>
          <p:cNvPr id="12" name="Rectangle 3"/>
          <p:cNvSpPr>
            <a:spLocks noChangeArrowheads="1"/>
          </p:cNvSpPr>
          <p:nvPr/>
        </p:nvSpPr>
        <p:spPr bwMode="auto">
          <a:xfrm>
            <a:off x="1832172" y="5104215"/>
            <a:ext cx="5881491" cy="1024736"/>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gn="ctr">
              <a:lnSpc>
                <a:spcPts val="3200"/>
              </a:lnSpc>
              <a:buNone/>
            </a:pPr>
            <a:r>
              <a:rPr lang="zh-CN" altLang="en-US" sz="2200" dirty="0">
                <a:latin typeface="幼圆" panose="02010509060101010101" pitchFamily="49" charset="-122"/>
                <a:ea typeface="幼圆" panose="02010509060101010101" pitchFamily="49" charset="-122"/>
              </a:rPr>
              <a:t>与离散属性不同，若当前结点划分属性为连续属性，</a:t>
            </a:r>
            <a:r>
              <a:rPr lang="zh-CN" altLang="en-US" sz="2200" dirty="0">
                <a:solidFill>
                  <a:srgbClr val="C00000"/>
                </a:solidFill>
                <a:latin typeface="幼圆" panose="02010509060101010101" pitchFamily="49" charset="-122"/>
                <a:ea typeface="幼圆" panose="02010509060101010101" pitchFamily="49" charset="-122"/>
              </a:rPr>
              <a:t>该属性还可作为其后代结点的划分属性</a:t>
            </a:r>
            <a:endParaRPr lang="zh-CN" altLang="en-US" sz="2200" i="0" dirty="0">
              <a:solidFill>
                <a:srgbClr val="C00000"/>
              </a:solidFill>
              <a:latin typeface="幼圆" panose="02010509060101010101" pitchFamily="49" charset="-122"/>
              <a:ea typeface="幼圆" panose="02010509060101010101" pitchFamily="49" charset="-122"/>
            </a:endParaRPr>
          </a:p>
        </p:txBody>
      </p:sp>
      <p:graphicFrame>
        <p:nvGraphicFramePr>
          <p:cNvPr id="13" name="对象 12"/>
          <p:cNvGraphicFramePr>
            <a:graphicFrameLocks noChangeAspect="1"/>
          </p:cNvGraphicFramePr>
          <p:nvPr/>
        </p:nvGraphicFramePr>
        <p:xfrm>
          <a:off x="7458075" y="1844675"/>
          <a:ext cx="242888" cy="282575"/>
        </p:xfrm>
        <a:graphic>
          <a:graphicData uri="http://schemas.openxmlformats.org/presentationml/2006/ole">
            <mc:AlternateContent xmlns:mc="http://schemas.openxmlformats.org/markup-compatibility/2006">
              <mc:Choice xmlns:v="urn:schemas-microsoft-com:vml" Requires="v">
                <p:oleObj spid="_x0000_s14" name="Formula" r:id="rId8" imgW="1057275" imgH="1219200" progId="Equation.Ribbit">
                  <p:embed/>
                </p:oleObj>
              </mc:Choice>
              <mc:Fallback>
                <p:oleObj name="Formula" r:id="rId8" imgW="1057275" imgH="1219200" progId="Equation.Ribbit">
                  <p:embed/>
                  <p:pic>
                    <p:nvPicPr>
                      <p:cNvPr id="0" name="图片 13"/>
                      <p:cNvPicPr/>
                      <p:nvPr/>
                    </p:nvPicPr>
                    <p:blipFill>
                      <a:blip r:embed="rId9"/>
                      <a:stretch>
                        <a:fillRect/>
                      </a:stretch>
                    </p:blipFill>
                    <p:spPr>
                      <a:xfrm>
                        <a:off x="7458075" y="1844675"/>
                        <a:ext cx="242888" cy="282575"/>
                      </a:xfrm>
                      <a:prstGeom prst="rect">
                        <a:avLst/>
                      </a:prstGeom>
                    </p:spPr>
                  </p:pic>
                </p:oleObj>
              </mc:Fallback>
            </mc:AlternateContent>
          </a:graphicData>
        </a:graphic>
      </p:graphicFrame>
      <p:sp>
        <p:nvSpPr>
          <p:cNvPr id="15" name="文本占位符 2"/>
          <p:cNvSpPr txBox="1"/>
          <p:nvPr/>
        </p:nvSpPr>
        <p:spPr>
          <a:xfrm>
            <a:off x="260350" y="1149013"/>
            <a:ext cx="8629650" cy="457200"/>
          </a:xfrm>
          <a:prstGeom prst="rect">
            <a:avLst/>
          </a:prstGeom>
        </p:spPr>
        <p:txBody>
          <a:bodyPr>
            <a:noAutofit/>
          </a:bodyPr>
          <a:lstStyle>
            <a:lvl1pPr marL="228600" indent="-360045" algn="l" defTabSz="914400" rtl="0" eaLnBrk="1" latinLnBrk="0" hangingPunct="1">
              <a:lnSpc>
                <a:spcPct val="90000"/>
              </a:lnSpc>
              <a:spcBef>
                <a:spcPts val="1000"/>
              </a:spcBef>
              <a:buClr>
                <a:schemeClr val="tx2"/>
              </a:buClr>
              <a:buSzPct val="120000"/>
              <a:buFont typeface="Wingdings" panose="05000000000000000000" pitchFamily="2" charset="2"/>
              <a:buChar char="p"/>
              <a:defRPr sz="2200" kern="1200" baseline="0">
                <a:solidFill>
                  <a:schemeClr val="tx1"/>
                </a:solidFill>
                <a:latin typeface="Verdana" panose="020B0804030504040204" pitchFamily="34" charset="0"/>
                <a:ea typeface="幼圆" panose="02010509060101010101" pitchFamily="49" charset="-122"/>
                <a:cs typeface="+mn-cs"/>
              </a:defRPr>
            </a:lvl1pPr>
            <a:lvl2pPr marL="685800" indent="-360045" algn="l" defTabSz="914400" rtl="0" eaLnBrk="1" latinLnBrk="0" hangingPunct="1">
              <a:lnSpc>
                <a:spcPct val="90000"/>
              </a:lnSpc>
              <a:spcBef>
                <a:spcPts val="500"/>
              </a:spcBef>
              <a:buClr>
                <a:schemeClr val="tx2"/>
              </a:buClr>
              <a:buFont typeface="Wingdings" panose="05000000000000000000" pitchFamily="2" charset="2"/>
              <a:buChar char="l"/>
              <a:defRPr sz="2000" kern="1200" baseline="0">
                <a:solidFill>
                  <a:schemeClr val="tx1"/>
                </a:solidFill>
                <a:latin typeface="Verdana" panose="020B0804030504040204" pitchFamily="34" charset="0"/>
                <a:ea typeface="幼圆" panose="02010509060101010101" pitchFamily="49" charset="-122"/>
                <a:cs typeface="+mn-cs"/>
              </a:defRPr>
            </a:lvl2pPr>
            <a:lvl3pPr marL="1143000" indent="-360045" algn="l" defTabSz="914400" rtl="0" eaLnBrk="1" latinLnBrk="0" hangingPunct="1">
              <a:lnSpc>
                <a:spcPct val="90000"/>
              </a:lnSpc>
              <a:spcBef>
                <a:spcPts val="500"/>
              </a:spcBef>
              <a:buClr>
                <a:schemeClr val="tx2"/>
              </a:buClr>
              <a:buFont typeface="Wingdings" panose="05000000000000000000" pitchFamily="2" charset="2"/>
              <a:buChar char="l"/>
              <a:defRPr sz="1800" kern="1200" baseline="0">
                <a:solidFill>
                  <a:schemeClr val="tx1"/>
                </a:solidFill>
                <a:latin typeface="Verdana" panose="020B0804030504040204" pitchFamily="34" charset="0"/>
                <a:ea typeface="幼圆" panose="02010509060101010101" pitchFamily="49" charset="-122"/>
                <a:cs typeface="+mn-cs"/>
              </a:defRPr>
            </a:lvl3pPr>
            <a:lvl4pPr marL="16002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4pPr>
            <a:lvl5pPr marL="20574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buNone/>
            </a:pPr>
            <a:r>
              <a:rPr lang="zh-CN" altLang="en-US" sz="3000" dirty="0">
                <a:solidFill>
                  <a:schemeClr val="tx2"/>
                </a:solidFill>
                <a:latin typeface="微软雅黑" panose="020B0503020204020204" pitchFamily="34" charset="-122"/>
                <a:ea typeface="微软雅黑" panose="020B0503020204020204" pitchFamily="34" charset="-122"/>
              </a:rPr>
              <a:t>连续值处理实例</a:t>
            </a:r>
            <a:endParaRPr lang="zh-CN" altLang="en-US" sz="3000" dirty="0">
              <a:solidFill>
                <a:schemeClr val="tx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连续与缺失值 </a:t>
            </a:r>
            <a:r>
              <a:rPr lang="en-US" altLang="zh-CN" dirty="0"/>
              <a:t>– </a:t>
            </a:r>
            <a:r>
              <a:rPr lang="zh-CN" altLang="en-US" dirty="0"/>
              <a:t>缺失值处理</a:t>
            </a:r>
            <a:endParaRPr lang="zh-CN" altLang="en-US" dirty="0"/>
          </a:p>
        </p:txBody>
      </p:sp>
      <p:sp>
        <p:nvSpPr>
          <p:cNvPr id="3" name="内容占位符 2"/>
          <p:cNvSpPr>
            <a:spLocks noGrp="1"/>
          </p:cNvSpPr>
          <p:nvPr>
            <p:ph idx="1"/>
          </p:nvPr>
        </p:nvSpPr>
        <p:spPr/>
        <p:txBody>
          <a:bodyPr>
            <a:normAutofit/>
          </a:bodyPr>
          <a:lstStyle/>
          <a:p>
            <a:r>
              <a:rPr lang="zh-CN" altLang="en-US" dirty="0"/>
              <a:t>不完整样本，即样本的属性值缺失</a:t>
            </a:r>
            <a:endParaRPr lang="en-US" altLang="zh-CN" dirty="0"/>
          </a:p>
          <a:p>
            <a:r>
              <a:rPr lang="zh-CN" altLang="en-US" dirty="0"/>
              <a:t>仅使用无缺失的样本进行学习</a:t>
            </a:r>
            <a:r>
              <a:rPr lang="en-US" altLang="zh-CN" dirty="0"/>
              <a:t>? </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r>
              <a:rPr lang="en-US" altLang="zh-CN" dirty="0"/>
              <a:t> </a:t>
            </a:r>
            <a:r>
              <a:rPr lang="zh-CN" altLang="en-US" dirty="0"/>
              <a:t>使用有缺失值的样本，需要解决哪些问题？</a:t>
            </a:r>
            <a:endParaRPr lang="en-US" altLang="zh-CN" dirty="0"/>
          </a:p>
          <a:p>
            <a:endParaRPr lang="en-US" altLang="zh-CN" dirty="0"/>
          </a:p>
          <a:p>
            <a:pPr marL="0" indent="0">
              <a:buNone/>
            </a:pPr>
            <a:endParaRPr lang="en-US" altLang="zh-CN" dirty="0"/>
          </a:p>
          <a:p>
            <a:pPr marL="325755" lvl="1" indent="0">
              <a:buNone/>
            </a:pPr>
            <a:endParaRPr lang="en-US" altLang="zh-CN" dirty="0"/>
          </a:p>
        </p:txBody>
      </p:sp>
      <p:sp>
        <p:nvSpPr>
          <p:cNvPr id="4" name="Rectangle 3"/>
          <p:cNvSpPr>
            <a:spLocks noChangeArrowheads="1"/>
          </p:cNvSpPr>
          <p:nvPr/>
        </p:nvSpPr>
        <p:spPr bwMode="auto">
          <a:xfrm>
            <a:off x="1388737" y="2289194"/>
            <a:ext cx="3558017" cy="628677"/>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buNone/>
            </a:pPr>
            <a:r>
              <a:rPr lang="zh-CN" altLang="en-US" sz="2400" dirty="0"/>
              <a:t>  </a:t>
            </a:r>
            <a:r>
              <a:rPr lang="zh-CN" altLang="en-US" sz="2200" dirty="0">
                <a:latin typeface="幼圆" panose="02010509060101010101" pitchFamily="49" charset="-122"/>
                <a:ea typeface="幼圆" panose="02010509060101010101" pitchFamily="49" charset="-122"/>
              </a:rPr>
              <a:t>对数据信息极大的浪费</a:t>
            </a:r>
            <a:endParaRPr lang="en-US" altLang="zh-CN" sz="2200" dirty="0">
              <a:latin typeface="幼圆" panose="02010509060101010101" pitchFamily="49" charset="-122"/>
              <a:ea typeface="幼圆" panose="02010509060101010101" pitchFamily="49" charset="-122"/>
            </a:endParaRPr>
          </a:p>
        </p:txBody>
      </p:sp>
      <p:sp>
        <p:nvSpPr>
          <p:cNvPr id="6" name="Rectangle 3"/>
          <p:cNvSpPr>
            <a:spLocks noChangeArrowheads="1"/>
          </p:cNvSpPr>
          <p:nvPr/>
        </p:nvSpPr>
        <p:spPr bwMode="auto">
          <a:xfrm>
            <a:off x="1388737" y="3939029"/>
            <a:ext cx="6338355" cy="606192"/>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lvl="1" indent="0">
              <a:buNone/>
            </a:pPr>
            <a:r>
              <a:rPr lang="en-US" altLang="zh-CN" sz="2200" dirty="0">
                <a:latin typeface="幼圆" panose="02010509060101010101" pitchFamily="49" charset="-122"/>
                <a:ea typeface="幼圆" panose="02010509060101010101" pitchFamily="49" charset="-122"/>
              </a:rPr>
              <a:t>Q1</a:t>
            </a:r>
            <a:r>
              <a:rPr lang="zh-CN" altLang="en-US" sz="2200" dirty="0">
                <a:latin typeface="幼圆" panose="02010509060101010101" pitchFamily="49" charset="-122"/>
                <a:ea typeface="幼圆" panose="02010509060101010101" pitchFamily="49" charset="-122"/>
              </a:rPr>
              <a:t>：如何在属性缺失的情况下进行划分属性选择？</a:t>
            </a:r>
            <a:endParaRPr lang="en-US" altLang="zh-CN" sz="2200" dirty="0">
              <a:latin typeface="幼圆" panose="02010509060101010101" pitchFamily="49" charset="-122"/>
              <a:ea typeface="幼圆" panose="02010509060101010101" pitchFamily="49" charset="-122"/>
            </a:endParaRPr>
          </a:p>
        </p:txBody>
      </p:sp>
      <p:sp>
        <p:nvSpPr>
          <p:cNvPr id="7" name="Rectangle 3"/>
          <p:cNvSpPr>
            <a:spLocks noChangeArrowheads="1"/>
          </p:cNvSpPr>
          <p:nvPr/>
        </p:nvSpPr>
        <p:spPr bwMode="auto">
          <a:xfrm>
            <a:off x="1388737" y="4677206"/>
            <a:ext cx="6338356" cy="831680"/>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lvl="1" indent="0">
              <a:buNone/>
            </a:pPr>
            <a:r>
              <a:rPr lang="en-US" altLang="zh-CN" sz="2200" dirty="0">
                <a:latin typeface="幼圆" panose="02010509060101010101" pitchFamily="49" charset="-122"/>
                <a:ea typeface="幼圆" panose="02010509060101010101" pitchFamily="49" charset="-122"/>
              </a:rPr>
              <a:t>Q2</a:t>
            </a:r>
            <a:r>
              <a:rPr lang="zh-CN" altLang="en-US" sz="2200" dirty="0">
                <a:latin typeface="幼圆" panose="02010509060101010101" pitchFamily="49" charset="-122"/>
                <a:ea typeface="幼圆" panose="02010509060101010101" pitchFamily="49" charset="-122"/>
              </a:rPr>
              <a:t>：给定划分属性</a:t>
            </a:r>
            <a:r>
              <a:rPr lang="en-US" altLang="zh-CN" sz="2200" dirty="0">
                <a:latin typeface="幼圆" panose="02010509060101010101" pitchFamily="49" charset="-122"/>
                <a:ea typeface="幼圆" panose="02010509060101010101" pitchFamily="49" charset="-122"/>
              </a:rPr>
              <a:t>,</a:t>
            </a:r>
            <a:r>
              <a:rPr lang="zh-CN" altLang="en-US" sz="2200" dirty="0">
                <a:latin typeface="幼圆" panose="02010509060101010101" pitchFamily="49" charset="-122"/>
                <a:ea typeface="幼圆" panose="02010509060101010101" pitchFamily="49" charset="-122"/>
              </a:rPr>
              <a:t>若样本在该属性上的值缺失，如何对样本进行划分？</a:t>
            </a:r>
            <a:endParaRPr lang="en-US" altLang="zh-CN" sz="2200" dirty="0">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Effect transition="in" filter="fade">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6" grpId="0"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连续与缺失值 </a:t>
            </a:r>
            <a:r>
              <a:rPr lang="en-US" altLang="zh-CN" dirty="0"/>
              <a:t>– </a:t>
            </a:r>
            <a:r>
              <a:rPr lang="zh-CN" altLang="en-US" dirty="0"/>
              <a:t>缺失值处理</a:t>
            </a:r>
            <a:endParaRPr lang="zh-CN" altLang="en-US" dirty="0"/>
          </a:p>
        </p:txBody>
      </p:sp>
      <p:sp>
        <p:nvSpPr>
          <p:cNvPr id="5" name="内容占位符 2"/>
          <p:cNvSpPr>
            <a:spLocks noGrp="1"/>
          </p:cNvSpPr>
          <p:nvPr>
            <p:ph idx="1"/>
          </p:nvPr>
        </p:nvSpPr>
        <p:spPr/>
        <p:txBody>
          <a:bodyPr/>
          <a:lstStyle/>
          <a:p>
            <a:pPr marL="342900" indent="-342900"/>
            <a:r>
              <a:rPr lang="zh-CN" altLang="en-US" dirty="0"/>
              <a:t>  表示</a:t>
            </a:r>
            <a:r>
              <a:rPr lang="en-US" altLang="zh-CN" dirty="0"/>
              <a:t>   </a:t>
            </a:r>
            <a:r>
              <a:rPr lang="zh-CN" altLang="en-US" dirty="0"/>
              <a:t>中在属性</a:t>
            </a:r>
            <a:r>
              <a:rPr lang="en-US" altLang="zh-CN" dirty="0"/>
              <a:t>  </a:t>
            </a:r>
            <a:r>
              <a:rPr lang="zh-CN" altLang="en-US" dirty="0"/>
              <a:t>上没有缺失值的样本子集，</a:t>
            </a:r>
            <a:r>
              <a:rPr lang="en-US" altLang="zh-CN" dirty="0"/>
              <a:t>  </a:t>
            </a:r>
            <a:r>
              <a:rPr lang="zh-CN" altLang="en-US" dirty="0"/>
              <a:t>表示    中在属性</a:t>
            </a:r>
            <a:r>
              <a:rPr lang="en-US" altLang="zh-CN" dirty="0"/>
              <a:t>  </a:t>
            </a:r>
            <a:r>
              <a:rPr lang="zh-CN" altLang="en-US" dirty="0"/>
              <a:t>上取值为   的样本子集，  表示   中属于第</a:t>
            </a:r>
            <a:r>
              <a:rPr lang="en-US" altLang="zh-CN" dirty="0"/>
              <a:t>  </a:t>
            </a:r>
            <a:r>
              <a:rPr lang="zh-CN" altLang="en-US" dirty="0"/>
              <a:t>类的样本子集</a:t>
            </a:r>
            <a:endParaRPr lang="en-US" altLang="zh-CN" dirty="0"/>
          </a:p>
          <a:p>
            <a:pPr marL="0" indent="0">
              <a:buNone/>
            </a:pPr>
            <a:r>
              <a:rPr lang="zh-CN" altLang="en-US" dirty="0"/>
              <a:t>   为每个样本</a:t>
            </a:r>
            <a:r>
              <a:rPr lang="en-US" altLang="zh-CN" dirty="0"/>
              <a:t>  </a:t>
            </a:r>
            <a:r>
              <a:rPr lang="zh-CN" altLang="en-US" dirty="0"/>
              <a:t>赋予一个权重    ，并定义：</a:t>
            </a:r>
            <a:endParaRPr lang="en-US" altLang="zh-CN" dirty="0"/>
          </a:p>
          <a:p>
            <a:pPr marL="800100" lvl="1" indent="-342900"/>
            <a:r>
              <a:rPr lang="en-US" altLang="zh-CN" dirty="0"/>
              <a:t>	</a:t>
            </a:r>
            <a:r>
              <a:rPr lang="zh-CN" altLang="en-US" dirty="0"/>
              <a:t>无缺失值样本所占的比例</a:t>
            </a:r>
            <a:endParaRPr lang="zh-CN" altLang="en-US" dirty="0"/>
          </a:p>
          <a:p>
            <a:pPr marL="800100" lvl="1" indent="-342900"/>
            <a:endParaRPr lang="en-US" altLang="zh-CN" dirty="0"/>
          </a:p>
          <a:p>
            <a:pPr marL="800100" lvl="1" indent="-342900"/>
            <a:endParaRPr lang="en-US" altLang="zh-CN" dirty="0"/>
          </a:p>
          <a:p>
            <a:pPr marL="800100" lvl="1" indent="-342900"/>
            <a:endParaRPr lang="en-US" altLang="zh-CN" dirty="0"/>
          </a:p>
          <a:p>
            <a:pPr marL="800100" lvl="1" indent="-342900"/>
            <a:r>
              <a:rPr lang="zh-CN" altLang="en-US" dirty="0"/>
              <a:t>无缺失值样本中第</a:t>
            </a:r>
            <a:r>
              <a:rPr lang="en-US" altLang="zh-CN" dirty="0"/>
              <a:t>  </a:t>
            </a:r>
            <a:r>
              <a:rPr lang="zh-CN" altLang="en-US" dirty="0"/>
              <a:t>类所占比例</a:t>
            </a:r>
            <a:endParaRPr lang="en-US" altLang="zh-CN" dirty="0"/>
          </a:p>
          <a:p>
            <a:pPr marL="800100" lvl="1" indent="-342900"/>
            <a:endParaRPr lang="zh-CN" altLang="en-US" dirty="0"/>
          </a:p>
          <a:p>
            <a:pPr marL="800100" lvl="1" indent="-342900"/>
            <a:endParaRPr lang="en-US" altLang="zh-CN" dirty="0"/>
          </a:p>
          <a:p>
            <a:pPr marL="800100" lvl="1" indent="-342900"/>
            <a:endParaRPr lang="en-US" altLang="zh-CN" dirty="0"/>
          </a:p>
          <a:p>
            <a:pPr marL="800100" lvl="1" indent="-342900"/>
            <a:r>
              <a:rPr lang="zh-CN" altLang="en-US" dirty="0"/>
              <a:t>无缺失值样本中在属性</a:t>
            </a:r>
            <a:r>
              <a:rPr lang="en-US" altLang="zh-CN" dirty="0"/>
              <a:t>  </a:t>
            </a:r>
            <a:r>
              <a:rPr lang="zh-CN" altLang="en-US" dirty="0"/>
              <a:t>上取值    的样本所占比例</a:t>
            </a:r>
            <a:endParaRPr lang="zh-CN" altLang="en-US" dirty="0"/>
          </a:p>
          <a:p>
            <a:pPr marL="800100" lvl="1" indent="-342900"/>
            <a:endParaRPr lang="en-US" altLang="zh-CN" dirty="0"/>
          </a:p>
          <a:p>
            <a:pPr marL="0" indent="0">
              <a:buNone/>
            </a:pPr>
            <a:endParaRPr lang="en-US" altLang="zh-CN" dirty="0"/>
          </a:p>
          <a:p>
            <a:pPr lvl="1">
              <a:buFont typeface="Wingdings" panose="05000000000000000000" pitchFamily="2" charset="2"/>
              <a:buChar char="p"/>
            </a:pPr>
            <a:endParaRPr lang="en-US" altLang="zh-CN" dirty="0"/>
          </a:p>
          <a:p>
            <a:pPr marL="0" indent="0">
              <a:buNone/>
            </a:pPr>
            <a:endParaRPr lang="en-US" altLang="zh-CN" dirty="0"/>
          </a:p>
          <a:p>
            <a:pPr lvl="1"/>
            <a:endParaRPr lang="en-US" altLang="zh-CN" dirty="0"/>
          </a:p>
          <a:p>
            <a:pPr marL="325755" lvl="1" indent="0">
              <a:buNone/>
            </a:pPr>
            <a:endParaRPr lang="en-US" altLang="zh-CN" dirty="0"/>
          </a:p>
          <a:p>
            <a:pPr marL="325755" lvl="1" indent="0">
              <a:buNone/>
            </a:pPr>
            <a:endParaRPr lang="en-US" altLang="zh-CN" dirty="0"/>
          </a:p>
        </p:txBody>
      </p:sp>
      <p:graphicFrame>
        <p:nvGraphicFramePr>
          <p:cNvPr id="4" name="对象 3"/>
          <p:cNvGraphicFramePr>
            <a:graphicFrameLocks noChangeAspect="1"/>
          </p:cNvGraphicFramePr>
          <p:nvPr/>
        </p:nvGraphicFramePr>
        <p:xfrm>
          <a:off x="625475" y="1179513"/>
          <a:ext cx="222250" cy="360362"/>
        </p:xfrm>
        <a:graphic>
          <a:graphicData uri="http://schemas.openxmlformats.org/presentationml/2006/ole">
            <mc:AlternateContent xmlns:mc="http://schemas.openxmlformats.org/markup-compatibility/2006">
              <mc:Choice xmlns:v="urn:schemas-microsoft-com:vml" Requires="v">
                <p:oleObj spid="_x0000_s3" name="Formula" r:id="rId1" imgW="933450" imgH="1514475" progId="Equation.Ribbit">
                  <p:embed/>
                </p:oleObj>
              </mc:Choice>
              <mc:Fallback>
                <p:oleObj name="Formula" r:id="rId1" imgW="933450" imgH="1514475" progId="Equation.Ribbit">
                  <p:embed/>
                  <p:pic>
                    <p:nvPicPr>
                      <p:cNvPr id="0" name="图片 2"/>
                      <p:cNvPicPr/>
                      <p:nvPr/>
                    </p:nvPicPr>
                    <p:blipFill>
                      <a:blip r:embed="rId2"/>
                      <a:stretch>
                        <a:fillRect/>
                      </a:stretch>
                    </p:blipFill>
                    <p:spPr>
                      <a:xfrm>
                        <a:off x="625475" y="1179513"/>
                        <a:ext cx="222250" cy="360362"/>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1476375" y="1241425"/>
          <a:ext cx="219075" cy="296863"/>
        </p:xfrm>
        <a:graphic>
          <a:graphicData uri="http://schemas.openxmlformats.org/presentationml/2006/ole">
            <mc:AlternateContent xmlns:mc="http://schemas.openxmlformats.org/markup-compatibility/2006">
              <mc:Choice xmlns:v="urn:schemas-microsoft-com:vml" Requires="v">
                <p:oleObj spid="_x0000_s7" name="Formula" r:id="rId3" imgW="933450" imgH="1247775" progId="Equation.Ribbit">
                  <p:embed/>
                </p:oleObj>
              </mc:Choice>
              <mc:Fallback>
                <p:oleObj name="Formula" r:id="rId3" imgW="933450" imgH="1247775" progId="Equation.Ribbit">
                  <p:embed/>
                  <p:pic>
                    <p:nvPicPr>
                      <p:cNvPr id="0" name="图片 6"/>
                      <p:cNvPicPr/>
                      <p:nvPr/>
                    </p:nvPicPr>
                    <p:blipFill>
                      <a:blip r:embed="rId4"/>
                      <a:stretch>
                        <a:fillRect/>
                      </a:stretch>
                    </p:blipFill>
                    <p:spPr>
                      <a:xfrm>
                        <a:off x="1476375" y="1241425"/>
                        <a:ext cx="219075" cy="296863"/>
                      </a:xfrm>
                      <a:prstGeom prst="rect">
                        <a:avLst/>
                      </a:prstGeom>
                    </p:spPr>
                  </p:pic>
                </p:oleObj>
              </mc:Fallback>
            </mc:AlternateContent>
          </a:graphicData>
        </a:graphic>
      </p:graphicFrame>
      <p:graphicFrame>
        <p:nvGraphicFramePr>
          <p:cNvPr id="13" name="对象 12"/>
          <p:cNvGraphicFramePr>
            <a:graphicFrameLocks noChangeAspect="1"/>
          </p:cNvGraphicFramePr>
          <p:nvPr/>
        </p:nvGraphicFramePr>
        <p:xfrm>
          <a:off x="6272213" y="1179513"/>
          <a:ext cx="323850" cy="360362"/>
        </p:xfrm>
        <a:graphic>
          <a:graphicData uri="http://schemas.openxmlformats.org/presentationml/2006/ole">
            <mc:AlternateContent xmlns:mc="http://schemas.openxmlformats.org/markup-compatibility/2006">
              <mc:Choice xmlns:v="urn:schemas-microsoft-com:vml" Requires="v">
                <p:oleObj spid="_x0000_s8" name="Formula" r:id="rId5" imgW="1371600" imgH="1514475" progId="Equation.Ribbit">
                  <p:embed/>
                </p:oleObj>
              </mc:Choice>
              <mc:Fallback>
                <p:oleObj name="Formula" r:id="rId5" imgW="1371600" imgH="1514475" progId="Equation.Ribbit">
                  <p:embed/>
                  <p:pic>
                    <p:nvPicPr>
                      <p:cNvPr id="0" name="图片 7"/>
                      <p:cNvPicPr/>
                      <p:nvPr/>
                    </p:nvPicPr>
                    <p:blipFill>
                      <a:blip r:embed="rId6"/>
                      <a:stretch>
                        <a:fillRect/>
                      </a:stretch>
                    </p:blipFill>
                    <p:spPr>
                      <a:xfrm>
                        <a:off x="6272213" y="1179513"/>
                        <a:ext cx="323850" cy="360362"/>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7219950" y="1179513"/>
          <a:ext cx="220663" cy="360362"/>
        </p:xfrm>
        <a:graphic>
          <a:graphicData uri="http://schemas.openxmlformats.org/presentationml/2006/ole">
            <mc:AlternateContent xmlns:mc="http://schemas.openxmlformats.org/markup-compatibility/2006">
              <mc:Choice xmlns:v="urn:schemas-microsoft-com:vml" Requires="v">
                <p:oleObj spid="_x0000_s9" name="Formula" r:id="rId7" imgW="933450" imgH="1514475" progId="Equation.Ribbit">
                  <p:embed/>
                </p:oleObj>
              </mc:Choice>
              <mc:Fallback>
                <p:oleObj name="Formula" r:id="rId7" imgW="933450" imgH="1514475" progId="Equation.Ribbit">
                  <p:embed/>
                  <p:pic>
                    <p:nvPicPr>
                      <p:cNvPr id="0" name="图片 8"/>
                      <p:cNvPicPr/>
                      <p:nvPr/>
                    </p:nvPicPr>
                    <p:blipFill>
                      <a:blip r:embed="rId2"/>
                      <a:stretch>
                        <a:fillRect/>
                      </a:stretch>
                    </p:blipFill>
                    <p:spPr>
                      <a:xfrm>
                        <a:off x="7219950" y="1179513"/>
                        <a:ext cx="220663" cy="360362"/>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1809750" y="1497013"/>
          <a:ext cx="288925" cy="349250"/>
        </p:xfrm>
        <a:graphic>
          <a:graphicData uri="http://schemas.openxmlformats.org/presentationml/2006/ole">
            <mc:AlternateContent xmlns:mc="http://schemas.openxmlformats.org/markup-compatibility/2006">
              <mc:Choice xmlns:v="urn:schemas-microsoft-com:vml" Requires="v">
                <p:oleObj spid="_x0000_s10" name="Formula" r:id="rId8" imgW="1009650" imgH="1219200" progId="Equation.Ribbit">
                  <p:embed/>
                </p:oleObj>
              </mc:Choice>
              <mc:Fallback>
                <p:oleObj name="Formula" r:id="rId8" imgW="1009650" imgH="1219200" progId="Equation.Ribbit">
                  <p:embed/>
                  <p:pic>
                    <p:nvPicPr>
                      <p:cNvPr id="0" name="图片 9"/>
                      <p:cNvPicPr/>
                      <p:nvPr/>
                    </p:nvPicPr>
                    <p:blipFill>
                      <a:blip r:embed="rId9"/>
                      <a:stretch>
                        <a:fillRect/>
                      </a:stretch>
                    </p:blipFill>
                    <p:spPr>
                      <a:xfrm>
                        <a:off x="1809750" y="1497013"/>
                        <a:ext cx="288925" cy="349250"/>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3635375" y="1479550"/>
          <a:ext cx="325438" cy="360363"/>
        </p:xfrm>
        <a:graphic>
          <a:graphicData uri="http://schemas.openxmlformats.org/presentationml/2006/ole">
            <mc:AlternateContent xmlns:mc="http://schemas.openxmlformats.org/markup-compatibility/2006">
              <mc:Choice xmlns:v="urn:schemas-microsoft-com:vml" Requires="v">
                <p:oleObj spid="_x0000_s11" name="Formula" r:id="rId10" imgW="1371600" imgH="1524000" progId="Equation.Ribbit">
                  <p:embed/>
                </p:oleObj>
              </mc:Choice>
              <mc:Fallback>
                <p:oleObj name="Formula" r:id="rId10" imgW="1371600" imgH="1524000" progId="Equation.Ribbit">
                  <p:embed/>
                  <p:pic>
                    <p:nvPicPr>
                      <p:cNvPr id="0" name="图片 10"/>
                      <p:cNvPicPr/>
                      <p:nvPr/>
                    </p:nvPicPr>
                    <p:blipFill>
                      <a:blip r:embed="rId11"/>
                      <a:stretch>
                        <a:fillRect/>
                      </a:stretch>
                    </p:blipFill>
                    <p:spPr>
                      <a:xfrm>
                        <a:off x="3635375" y="1479550"/>
                        <a:ext cx="325438" cy="360363"/>
                      </a:xfrm>
                      <a:prstGeom prst="rect">
                        <a:avLst/>
                      </a:prstGeom>
                    </p:spPr>
                  </p:pic>
                </p:oleObj>
              </mc:Fallback>
            </mc:AlternateContent>
          </a:graphicData>
        </a:graphic>
      </p:graphicFrame>
      <p:graphicFrame>
        <p:nvGraphicFramePr>
          <p:cNvPr id="21" name="对象 20"/>
          <p:cNvGraphicFramePr>
            <a:graphicFrameLocks noChangeAspect="1"/>
          </p:cNvGraphicFramePr>
          <p:nvPr/>
        </p:nvGraphicFramePr>
        <p:xfrm>
          <a:off x="4570413" y="1477963"/>
          <a:ext cx="220662" cy="358775"/>
        </p:xfrm>
        <a:graphic>
          <a:graphicData uri="http://schemas.openxmlformats.org/presentationml/2006/ole">
            <mc:AlternateContent xmlns:mc="http://schemas.openxmlformats.org/markup-compatibility/2006">
              <mc:Choice xmlns:v="urn:schemas-microsoft-com:vml" Requires="v">
                <p:oleObj spid="_x0000_s12" name="Formula" r:id="rId12" imgW="933450" imgH="1514475" progId="Equation.Ribbit">
                  <p:embed/>
                </p:oleObj>
              </mc:Choice>
              <mc:Fallback>
                <p:oleObj name="Formula" r:id="rId12" imgW="933450" imgH="1514475" progId="Equation.Ribbit">
                  <p:embed/>
                  <p:pic>
                    <p:nvPicPr>
                      <p:cNvPr id="0" name="图片 11"/>
                      <p:cNvPicPr/>
                      <p:nvPr/>
                    </p:nvPicPr>
                    <p:blipFill>
                      <a:blip r:embed="rId2"/>
                      <a:stretch>
                        <a:fillRect/>
                      </a:stretch>
                    </p:blipFill>
                    <p:spPr>
                      <a:xfrm>
                        <a:off x="4570413" y="1477963"/>
                        <a:ext cx="220662" cy="358775"/>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3887788" y="1995488"/>
          <a:ext cx="334962" cy="257175"/>
        </p:xfrm>
        <a:graphic>
          <a:graphicData uri="http://schemas.openxmlformats.org/presentationml/2006/ole">
            <mc:AlternateContent xmlns:mc="http://schemas.openxmlformats.org/markup-compatibility/2006">
              <mc:Choice xmlns:v="urn:schemas-microsoft-com:vml" Requires="v">
                <p:oleObj spid="_x0000_s15" name="Formula" r:id="rId13" imgW="1285875" imgH="981075" progId="Equation.Ribbit">
                  <p:embed/>
                </p:oleObj>
              </mc:Choice>
              <mc:Fallback>
                <p:oleObj name="Formula" r:id="rId13" imgW="1285875" imgH="981075" progId="Equation.Ribbit">
                  <p:embed/>
                  <p:pic>
                    <p:nvPicPr>
                      <p:cNvPr id="0" name="图片 14"/>
                      <p:cNvPicPr/>
                      <p:nvPr/>
                    </p:nvPicPr>
                    <p:blipFill>
                      <a:blip r:embed="rId14"/>
                      <a:stretch>
                        <a:fillRect/>
                      </a:stretch>
                    </p:blipFill>
                    <p:spPr>
                      <a:xfrm>
                        <a:off x="3887788" y="1995488"/>
                        <a:ext cx="334962" cy="257175"/>
                      </a:xfrm>
                      <a:prstGeom prst="rect">
                        <a:avLst/>
                      </a:prstGeom>
                    </p:spPr>
                  </p:pic>
                </p:oleObj>
              </mc:Fallback>
            </mc:AlternateContent>
          </a:graphicData>
        </a:graphic>
      </p:graphicFrame>
      <p:graphicFrame>
        <p:nvGraphicFramePr>
          <p:cNvPr id="23" name="对象 22"/>
          <p:cNvGraphicFramePr>
            <a:graphicFrameLocks noChangeAspect="1"/>
          </p:cNvGraphicFramePr>
          <p:nvPr/>
        </p:nvGraphicFramePr>
        <p:xfrm>
          <a:off x="2471738" y="2786063"/>
          <a:ext cx="1655762" cy="601662"/>
        </p:xfrm>
        <a:graphic>
          <a:graphicData uri="http://schemas.openxmlformats.org/presentationml/2006/ole">
            <mc:AlternateContent xmlns:mc="http://schemas.openxmlformats.org/markup-compatibility/2006">
              <mc:Choice xmlns:v="urn:schemas-microsoft-com:vml" Requires="v">
                <p:oleObj spid="_x0000_s16" name="Formula" r:id="rId15" imgW="5800725" imgH="2105025" progId="Equation.Ribbit">
                  <p:embed/>
                </p:oleObj>
              </mc:Choice>
              <mc:Fallback>
                <p:oleObj name="Formula" r:id="rId15" imgW="5800725" imgH="2105025" progId="Equation.Ribbit">
                  <p:embed/>
                  <p:pic>
                    <p:nvPicPr>
                      <p:cNvPr id="0" name="图片 15"/>
                      <p:cNvPicPr/>
                      <p:nvPr/>
                    </p:nvPicPr>
                    <p:blipFill>
                      <a:blip r:embed="rId16"/>
                      <a:stretch>
                        <a:fillRect/>
                      </a:stretch>
                    </p:blipFill>
                    <p:spPr>
                      <a:xfrm>
                        <a:off x="2471738" y="2786063"/>
                        <a:ext cx="1655762" cy="601662"/>
                      </a:xfrm>
                      <a:prstGeom prst="rect">
                        <a:avLst/>
                      </a:prstGeom>
                    </p:spPr>
                  </p:pic>
                </p:oleObj>
              </mc:Fallback>
            </mc:AlternateContent>
          </a:graphicData>
        </a:graphic>
      </p:graphicFrame>
      <p:graphicFrame>
        <p:nvGraphicFramePr>
          <p:cNvPr id="25" name="对象 24"/>
          <p:cNvGraphicFramePr>
            <a:graphicFrameLocks noChangeAspect="1"/>
          </p:cNvGraphicFramePr>
          <p:nvPr/>
        </p:nvGraphicFramePr>
        <p:xfrm>
          <a:off x="2465388" y="4117975"/>
          <a:ext cx="3819525" cy="592138"/>
        </p:xfrm>
        <a:graphic>
          <a:graphicData uri="http://schemas.openxmlformats.org/presentationml/2006/ole">
            <mc:AlternateContent xmlns:mc="http://schemas.openxmlformats.org/markup-compatibility/2006">
              <mc:Choice xmlns:v="urn:schemas-microsoft-com:vml" Requires="v">
                <p:oleObj spid="_x0000_s17" name="Formula" r:id="rId17" imgW="14411325" imgH="2238375" progId="Equation.Ribbit">
                  <p:embed/>
                </p:oleObj>
              </mc:Choice>
              <mc:Fallback>
                <p:oleObj name="Formula" r:id="rId17" imgW="14411325" imgH="2238375" progId="Equation.Ribbit">
                  <p:embed/>
                  <p:pic>
                    <p:nvPicPr>
                      <p:cNvPr id="0" name="图片 16"/>
                      <p:cNvPicPr/>
                      <p:nvPr/>
                    </p:nvPicPr>
                    <p:blipFill>
                      <a:blip r:embed="rId18"/>
                      <a:stretch>
                        <a:fillRect/>
                      </a:stretch>
                    </p:blipFill>
                    <p:spPr>
                      <a:xfrm>
                        <a:off x="2465388" y="4117975"/>
                        <a:ext cx="3819525" cy="592138"/>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2470150" y="5427663"/>
          <a:ext cx="3900488" cy="596900"/>
        </p:xfrm>
        <a:graphic>
          <a:graphicData uri="http://schemas.openxmlformats.org/presentationml/2006/ole">
            <mc:AlternateContent xmlns:mc="http://schemas.openxmlformats.org/markup-compatibility/2006">
              <mc:Choice xmlns:v="urn:schemas-microsoft-com:vml" Requires="v">
                <p:oleObj spid="_x0000_s19" name="Formula" r:id="rId19" imgW="13649325" imgH="2095500" progId="Equation.Ribbit">
                  <p:embed/>
                </p:oleObj>
              </mc:Choice>
              <mc:Fallback>
                <p:oleObj name="Formula" r:id="rId19" imgW="13649325" imgH="2095500" progId="Equation.Ribbit">
                  <p:embed/>
                  <p:pic>
                    <p:nvPicPr>
                      <p:cNvPr id="0" name="图片 18"/>
                      <p:cNvPicPr/>
                      <p:nvPr/>
                    </p:nvPicPr>
                    <p:blipFill>
                      <a:blip r:embed="rId20"/>
                      <a:stretch>
                        <a:fillRect/>
                      </a:stretch>
                    </p:blipFill>
                    <p:spPr>
                      <a:xfrm>
                        <a:off x="2470150" y="5427663"/>
                        <a:ext cx="3900488" cy="596900"/>
                      </a:xfrm>
                      <a:prstGeom prst="rect">
                        <a:avLst/>
                      </a:prstGeom>
                    </p:spPr>
                  </p:pic>
                </p:oleObj>
              </mc:Fallback>
            </mc:AlternateContent>
          </a:graphicData>
        </a:graphic>
      </p:graphicFrame>
      <p:graphicFrame>
        <p:nvGraphicFramePr>
          <p:cNvPr id="27" name="对象 26"/>
          <p:cNvGraphicFramePr>
            <a:graphicFrameLocks noChangeAspect="1"/>
          </p:cNvGraphicFramePr>
          <p:nvPr/>
        </p:nvGraphicFramePr>
        <p:xfrm>
          <a:off x="4656138" y="5000625"/>
          <a:ext cx="231775" cy="282575"/>
        </p:xfrm>
        <a:graphic>
          <a:graphicData uri="http://schemas.openxmlformats.org/presentationml/2006/ole">
            <mc:AlternateContent xmlns:mc="http://schemas.openxmlformats.org/markup-compatibility/2006">
              <mc:Choice xmlns:v="urn:schemas-microsoft-com:vml" Requires="v">
                <p:oleObj spid="_x0000_s24" name="Formula" r:id="rId21" imgW="1009650" imgH="1219200" progId="Equation.Ribbit">
                  <p:embed/>
                </p:oleObj>
              </mc:Choice>
              <mc:Fallback>
                <p:oleObj name="Formula" r:id="rId21" imgW="1009650" imgH="1219200" progId="Equation.Ribbit">
                  <p:embed/>
                  <p:pic>
                    <p:nvPicPr>
                      <p:cNvPr id="0" name="图片 23"/>
                      <p:cNvPicPr/>
                      <p:nvPr/>
                    </p:nvPicPr>
                    <p:blipFill>
                      <a:blip r:embed="rId9"/>
                      <a:stretch>
                        <a:fillRect/>
                      </a:stretch>
                    </p:blipFill>
                    <p:spPr>
                      <a:xfrm>
                        <a:off x="4656138" y="5000625"/>
                        <a:ext cx="231775" cy="282575"/>
                      </a:xfrm>
                      <a:prstGeom prst="rect">
                        <a:avLst/>
                      </a:prstGeom>
                    </p:spPr>
                  </p:pic>
                </p:oleObj>
              </mc:Fallback>
            </mc:AlternateContent>
          </a:graphicData>
        </a:graphic>
      </p:graphicFrame>
      <p:sp>
        <p:nvSpPr>
          <p:cNvPr id="31" name="Rectangle 3"/>
          <p:cNvSpPr>
            <a:spLocks noChangeArrowheads="1"/>
          </p:cNvSpPr>
          <p:nvPr/>
        </p:nvSpPr>
        <p:spPr bwMode="auto">
          <a:xfrm>
            <a:off x="5171318" y="2533889"/>
            <a:ext cx="3502448" cy="1259324"/>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457200" lvl="1" indent="0">
              <a:buNone/>
            </a:pPr>
            <a:r>
              <a:rPr lang="en-US" altLang="zh-CN" sz="2400" dirty="0"/>
              <a:t>Q1</a:t>
            </a:r>
            <a:r>
              <a:rPr lang="zh-CN" altLang="en-US" sz="2400" dirty="0"/>
              <a:t>：如何在属性缺失的情况下进行划分属性选择？</a:t>
            </a:r>
            <a:endParaRPr lang="en-US" altLang="zh-CN" sz="2400" dirty="0"/>
          </a:p>
        </p:txBody>
      </p:sp>
      <p:cxnSp>
        <p:nvCxnSpPr>
          <p:cNvPr id="33" name="直接连接符 32"/>
          <p:cNvCxnSpPr/>
          <p:nvPr/>
        </p:nvCxnSpPr>
        <p:spPr>
          <a:xfrm>
            <a:off x="6520715" y="3168690"/>
            <a:ext cx="401827" cy="51139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6893718" y="2668249"/>
            <a:ext cx="1543987" cy="1011836"/>
          </a:xfrm>
          <a:prstGeom prst="line">
            <a:avLst/>
          </a:prstGeom>
          <a:ln w="57150"/>
        </p:spPr>
        <p:style>
          <a:lnRef idx="1">
            <a:schemeClr val="accent1"/>
          </a:lnRef>
          <a:fillRef idx="0">
            <a:schemeClr val="accent1"/>
          </a:fillRef>
          <a:effectRef idx="0">
            <a:schemeClr val="accent1"/>
          </a:effectRef>
          <a:fontRef idx="minor">
            <a:schemeClr val="tx1"/>
          </a:fontRef>
        </p:style>
      </p:cxnSp>
      <p:graphicFrame>
        <p:nvGraphicFramePr>
          <p:cNvPr id="28" name="对象 27"/>
          <p:cNvGraphicFramePr>
            <a:graphicFrameLocks noChangeAspect="1"/>
          </p:cNvGraphicFramePr>
          <p:nvPr/>
        </p:nvGraphicFramePr>
        <p:xfrm>
          <a:off x="2882900" y="1230914"/>
          <a:ext cx="188913" cy="306387"/>
        </p:xfrm>
        <a:graphic>
          <a:graphicData uri="http://schemas.openxmlformats.org/presentationml/2006/ole">
            <mc:AlternateContent xmlns:mc="http://schemas.openxmlformats.org/markup-compatibility/2006">
              <mc:Choice xmlns:v="urn:schemas-microsoft-com:vml" Requires="v">
                <p:oleObj spid="_x0000_s29" name="Formula" r:id="rId22" imgW="600075" imgH="971550" progId="Equation.Ribbit">
                  <p:embed/>
                </p:oleObj>
              </mc:Choice>
              <mc:Fallback>
                <p:oleObj name="Formula" r:id="rId22" imgW="600075" imgH="971550" progId="Equation.Ribbit">
                  <p:embed/>
                  <p:pic>
                    <p:nvPicPr>
                      <p:cNvPr id="0" name="图片 28"/>
                      <p:cNvPicPr/>
                      <p:nvPr/>
                    </p:nvPicPr>
                    <p:blipFill>
                      <a:blip r:embed="rId23"/>
                      <a:stretch>
                        <a:fillRect/>
                      </a:stretch>
                    </p:blipFill>
                    <p:spPr>
                      <a:xfrm>
                        <a:off x="2882900" y="1230914"/>
                        <a:ext cx="188913" cy="306387"/>
                      </a:xfrm>
                      <a:prstGeom prst="rect">
                        <a:avLst/>
                      </a:prstGeom>
                    </p:spPr>
                  </p:pic>
                </p:oleObj>
              </mc:Fallback>
            </mc:AlternateContent>
          </a:graphicData>
        </a:graphic>
      </p:graphicFrame>
      <p:graphicFrame>
        <p:nvGraphicFramePr>
          <p:cNvPr id="30" name="对象 29"/>
          <p:cNvGraphicFramePr>
            <a:graphicFrameLocks noChangeAspect="1"/>
          </p:cNvGraphicFramePr>
          <p:nvPr/>
        </p:nvGraphicFramePr>
        <p:xfrm>
          <a:off x="8716963" y="1238250"/>
          <a:ext cx="190500" cy="303213"/>
        </p:xfrm>
        <a:graphic>
          <a:graphicData uri="http://schemas.openxmlformats.org/presentationml/2006/ole">
            <mc:AlternateContent xmlns:mc="http://schemas.openxmlformats.org/markup-compatibility/2006">
              <mc:Choice xmlns:v="urn:schemas-microsoft-com:vml" Requires="v">
                <p:oleObj spid="_x0000_s32" name="Formula" r:id="rId24" imgW="600075" imgH="971550" progId="Equation.Ribbit">
                  <p:embed/>
                </p:oleObj>
              </mc:Choice>
              <mc:Fallback>
                <p:oleObj name="Formula" r:id="rId24" imgW="600075" imgH="971550" progId="Equation.Ribbit">
                  <p:embed/>
                  <p:pic>
                    <p:nvPicPr>
                      <p:cNvPr id="0" name="图片 31"/>
                      <p:cNvPicPr/>
                      <p:nvPr/>
                    </p:nvPicPr>
                    <p:blipFill>
                      <a:blip r:embed="rId23"/>
                      <a:stretch>
                        <a:fillRect/>
                      </a:stretch>
                    </p:blipFill>
                    <p:spPr>
                      <a:xfrm>
                        <a:off x="8716963" y="1238250"/>
                        <a:ext cx="190500" cy="303213"/>
                      </a:xfrm>
                      <a:prstGeom prst="rect">
                        <a:avLst/>
                      </a:prstGeom>
                    </p:spPr>
                  </p:pic>
                </p:oleObj>
              </mc:Fallback>
            </mc:AlternateContent>
          </a:graphicData>
        </a:graphic>
      </p:graphicFrame>
      <p:graphicFrame>
        <p:nvGraphicFramePr>
          <p:cNvPr id="34" name="对象 33"/>
          <p:cNvGraphicFramePr>
            <a:graphicFrameLocks noChangeAspect="1"/>
          </p:cNvGraphicFramePr>
          <p:nvPr/>
        </p:nvGraphicFramePr>
        <p:xfrm>
          <a:off x="5972175" y="1484313"/>
          <a:ext cx="174625" cy="360362"/>
        </p:xfrm>
        <a:graphic>
          <a:graphicData uri="http://schemas.openxmlformats.org/presentationml/2006/ole">
            <mc:AlternateContent xmlns:mc="http://schemas.openxmlformats.org/markup-compatibility/2006">
              <mc:Choice xmlns:v="urn:schemas-microsoft-com:vml" Requires="v">
                <p:oleObj spid="_x0000_s36" name="Formula" r:id="rId25" imgW="600075" imgH="1257300" progId="Equation.Ribbit">
                  <p:embed/>
                </p:oleObj>
              </mc:Choice>
              <mc:Fallback>
                <p:oleObj name="Formula" r:id="rId25" imgW="600075" imgH="1257300" progId="Equation.Ribbit">
                  <p:embed/>
                  <p:pic>
                    <p:nvPicPr>
                      <p:cNvPr id="0" name="图片 35"/>
                      <p:cNvPicPr/>
                      <p:nvPr/>
                    </p:nvPicPr>
                    <p:blipFill>
                      <a:blip r:embed="rId26"/>
                      <a:stretch>
                        <a:fillRect/>
                      </a:stretch>
                    </p:blipFill>
                    <p:spPr>
                      <a:xfrm>
                        <a:off x="5972175" y="1484313"/>
                        <a:ext cx="174625" cy="360362"/>
                      </a:xfrm>
                      <a:prstGeom prst="rect">
                        <a:avLst/>
                      </a:prstGeom>
                    </p:spPr>
                  </p:pic>
                </p:oleObj>
              </mc:Fallback>
            </mc:AlternateContent>
          </a:graphicData>
        </a:graphic>
      </p:graphicFrame>
      <p:graphicFrame>
        <p:nvGraphicFramePr>
          <p:cNvPr id="37" name="对象 36"/>
          <p:cNvGraphicFramePr>
            <a:graphicFrameLocks noChangeAspect="1"/>
          </p:cNvGraphicFramePr>
          <p:nvPr/>
        </p:nvGraphicFramePr>
        <p:xfrm>
          <a:off x="3703638" y="5016500"/>
          <a:ext cx="190500" cy="303213"/>
        </p:xfrm>
        <a:graphic>
          <a:graphicData uri="http://schemas.openxmlformats.org/presentationml/2006/ole">
            <mc:AlternateContent xmlns:mc="http://schemas.openxmlformats.org/markup-compatibility/2006">
              <mc:Choice xmlns:v="urn:schemas-microsoft-com:vml" Requires="v">
                <p:oleObj spid="_x0000_s38" name="Formula" r:id="rId27" imgW="600075" imgH="971550" progId="Equation.Ribbit">
                  <p:embed/>
                </p:oleObj>
              </mc:Choice>
              <mc:Fallback>
                <p:oleObj name="Formula" r:id="rId27" imgW="600075" imgH="971550" progId="Equation.Ribbit">
                  <p:embed/>
                  <p:pic>
                    <p:nvPicPr>
                      <p:cNvPr id="0" name="图片 37"/>
                      <p:cNvPicPr/>
                      <p:nvPr/>
                    </p:nvPicPr>
                    <p:blipFill>
                      <a:blip r:embed="rId23"/>
                      <a:stretch>
                        <a:fillRect/>
                      </a:stretch>
                    </p:blipFill>
                    <p:spPr>
                      <a:xfrm>
                        <a:off x="3703638" y="5016500"/>
                        <a:ext cx="190500" cy="303213"/>
                      </a:xfrm>
                      <a:prstGeom prst="rect">
                        <a:avLst/>
                      </a:prstGeom>
                    </p:spPr>
                  </p:pic>
                </p:oleObj>
              </mc:Fallback>
            </mc:AlternateContent>
          </a:graphicData>
        </a:graphic>
      </p:graphicFrame>
      <p:graphicFrame>
        <p:nvGraphicFramePr>
          <p:cNvPr id="39" name="对象 38"/>
          <p:cNvGraphicFramePr>
            <a:graphicFrameLocks noChangeAspect="1"/>
          </p:cNvGraphicFramePr>
          <p:nvPr/>
        </p:nvGraphicFramePr>
        <p:xfrm>
          <a:off x="3204177" y="3655371"/>
          <a:ext cx="151318" cy="310890"/>
        </p:xfrm>
        <a:graphic>
          <a:graphicData uri="http://schemas.openxmlformats.org/presentationml/2006/ole">
            <mc:AlternateContent xmlns:mc="http://schemas.openxmlformats.org/markup-compatibility/2006">
              <mc:Choice xmlns:v="urn:schemas-microsoft-com:vml" Requires="v">
                <p:oleObj spid="_x0000_s40" name="Formula" r:id="rId28" imgW="600075" imgH="1257300" progId="Equation.Ribbit">
                  <p:embed/>
                </p:oleObj>
              </mc:Choice>
              <mc:Fallback>
                <p:oleObj name="Formula" r:id="rId28" imgW="600075" imgH="1257300" progId="Equation.Ribbit">
                  <p:embed/>
                  <p:pic>
                    <p:nvPicPr>
                      <p:cNvPr id="0" name="图片 39"/>
                      <p:cNvPicPr/>
                      <p:nvPr/>
                    </p:nvPicPr>
                    <p:blipFill>
                      <a:blip r:embed="rId26"/>
                      <a:stretch>
                        <a:fillRect/>
                      </a:stretch>
                    </p:blipFill>
                    <p:spPr>
                      <a:xfrm>
                        <a:off x="3204177" y="3655371"/>
                        <a:ext cx="151318" cy="310890"/>
                      </a:xfrm>
                      <a:prstGeom prst="rect">
                        <a:avLst/>
                      </a:prstGeom>
                    </p:spPr>
                  </p:pic>
                </p:oleObj>
              </mc:Fallback>
            </mc:AlternateContent>
          </a:graphicData>
        </a:graphic>
      </p:graphicFrame>
      <p:graphicFrame>
        <p:nvGraphicFramePr>
          <p:cNvPr id="41" name="对象 40"/>
          <p:cNvGraphicFramePr>
            <a:graphicFrameLocks noChangeAspect="1"/>
          </p:cNvGraphicFramePr>
          <p:nvPr/>
        </p:nvGraphicFramePr>
        <p:xfrm>
          <a:off x="2039938" y="1997075"/>
          <a:ext cx="201612" cy="268288"/>
        </p:xfrm>
        <a:graphic>
          <a:graphicData uri="http://schemas.openxmlformats.org/presentationml/2006/ole">
            <mc:AlternateContent xmlns:mc="http://schemas.openxmlformats.org/markup-compatibility/2006">
              <mc:Choice xmlns:v="urn:schemas-microsoft-com:vml" Requires="v">
                <p:oleObj spid="_x0000_s42" name="Formula" r:id="rId29" imgW="733425" imgH="981075" progId="Equation.Ribbit">
                  <p:embed/>
                </p:oleObj>
              </mc:Choice>
              <mc:Fallback>
                <p:oleObj name="Formula" r:id="rId29" imgW="733425" imgH="981075" progId="Equation.Ribbit">
                  <p:embed/>
                  <p:pic>
                    <p:nvPicPr>
                      <p:cNvPr id="0" name="图片 41"/>
                      <p:cNvPicPr/>
                      <p:nvPr/>
                    </p:nvPicPr>
                    <p:blipFill>
                      <a:blip r:embed="rId30"/>
                      <a:stretch>
                        <a:fillRect/>
                      </a:stretch>
                    </p:blipFill>
                    <p:spPr>
                      <a:xfrm>
                        <a:off x="2039938" y="1997075"/>
                        <a:ext cx="201612" cy="268288"/>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fltVal val="0"/>
                                          </p:val>
                                        </p:tav>
                                        <p:tav tm="100000">
                                          <p:val>
                                            <p:strVal val="#ppt_w"/>
                                          </p:val>
                                        </p:tav>
                                      </p:tavLst>
                                    </p:anim>
                                    <p:anim calcmode="lin" valueType="num">
                                      <p:cBhvr>
                                        <p:cTn id="30" dur="500" fill="hold"/>
                                        <p:tgtEl>
                                          <p:spTgt spid="31"/>
                                        </p:tgtEl>
                                        <p:attrNameLst>
                                          <p:attrName>ppt_h</p:attrName>
                                        </p:attrNameLst>
                                      </p:cBhvr>
                                      <p:tavLst>
                                        <p:tav tm="0">
                                          <p:val>
                                            <p:fltVal val="0"/>
                                          </p:val>
                                        </p:tav>
                                        <p:tav tm="100000">
                                          <p:val>
                                            <p:strVal val="#ppt_h"/>
                                          </p:val>
                                        </p:tav>
                                      </p:tavLst>
                                    </p:anim>
                                    <p:animEffect transition="in" filter="fade">
                                      <p:cBhvr>
                                        <p:cTn id="31" dur="500"/>
                                        <p:tgtEl>
                                          <p:spTgt spid="31"/>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5"/>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缺失值处理</a:t>
            </a:r>
            <a:endParaRPr lang="zh-CN" altLang="en-US" dirty="0"/>
          </a:p>
        </p:txBody>
      </p:sp>
      <p:sp>
        <p:nvSpPr>
          <p:cNvPr id="3" name="内容占位符 2"/>
          <p:cNvSpPr>
            <a:spLocks noGrp="1"/>
          </p:cNvSpPr>
          <p:nvPr>
            <p:ph idx="1"/>
          </p:nvPr>
        </p:nvSpPr>
        <p:spPr/>
        <p:txBody>
          <a:bodyPr/>
          <a:lstStyle/>
          <a:p>
            <a:r>
              <a:rPr lang="en-US" altLang="zh-CN" dirty="0"/>
              <a:t> </a:t>
            </a:r>
            <a:r>
              <a:rPr lang="zh-CN" altLang="en-US" dirty="0"/>
              <a:t>基于上述定义，可得</a:t>
            </a:r>
            <a:endParaRPr lang="en-US" altLang="zh-CN" dirty="0"/>
          </a:p>
          <a:p>
            <a:endParaRPr lang="en-US" altLang="zh-CN" dirty="0"/>
          </a:p>
          <a:p>
            <a:pPr marL="0" indent="0">
              <a:buNone/>
            </a:pPr>
            <a:endParaRPr lang="en-US" altLang="zh-CN" dirty="0"/>
          </a:p>
          <a:p>
            <a:pPr marL="0" indent="0">
              <a:buNone/>
            </a:pPr>
            <a:endParaRPr lang="en-US" altLang="zh-CN" dirty="0"/>
          </a:p>
          <a:p>
            <a:pPr marL="0" indent="0">
              <a:buNone/>
            </a:pPr>
            <a:r>
              <a:rPr lang="en-US" altLang="zh-CN" dirty="0"/>
              <a:t>     </a:t>
            </a:r>
            <a:r>
              <a:rPr lang="zh-CN" altLang="en-US" dirty="0"/>
              <a:t>其中</a:t>
            </a:r>
            <a:endParaRPr lang="en-US" altLang="zh-CN" dirty="0"/>
          </a:p>
          <a:p>
            <a:pPr marL="0" indent="0">
              <a:buNone/>
            </a:pPr>
            <a:endParaRPr lang="en-US" altLang="zh-CN" dirty="0"/>
          </a:p>
          <a:p>
            <a:r>
              <a:rPr lang="en-US" altLang="zh-CN" dirty="0"/>
              <a:t> </a:t>
            </a:r>
            <a:r>
              <a:rPr lang="zh-CN" altLang="en-US" dirty="0"/>
              <a:t>对于</a:t>
            </a:r>
            <a:r>
              <a:rPr lang="en-US" altLang="zh-CN" dirty="0"/>
              <a:t>Q2</a:t>
            </a:r>
            <a:endParaRPr lang="en-US" altLang="zh-CN" dirty="0"/>
          </a:p>
          <a:p>
            <a:pPr lvl="1"/>
            <a:r>
              <a:rPr lang="zh-CN" altLang="en-US" dirty="0"/>
              <a:t>若样本  在划分属性</a:t>
            </a:r>
            <a:r>
              <a:rPr lang="en-US" altLang="zh-CN" dirty="0"/>
              <a:t>  </a:t>
            </a:r>
            <a:r>
              <a:rPr lang="zh-CN" altLang="en-US" dirty="0"/>
              <a:t>上的取值已知，则将</a:t>
            </a:r>
            <a:r>
              <a:rPr lang="en-US" altLang="zh-CN" dirty="0"/>
              <a:t>   </a:t>
            </a:r>
            <a:r>
              <a:rPr lang="zh-CN" altLang="en-US" dirty="0"/>
              <a:t>划入与其取值对应的子结点，且样本权值在子结点中保持为</a:t>
            </a:r>
            <a:endParaRPr lang="en-US" altLang="zh-CN" dirty="0"/>
          </a:p>
          <a:p>
            <a:pPr lvl="1"/>
            <a:r>
              <a:rPr lang="zh-CN" altLang="en-US" dirty="0"/>
              <a:t>若样本  在划分属性  上的取值未知，则将</a:t>
            </a:r>
            <a:r>
              <a:rPr lang="en-US" altLang="zh-CN" dirty="0"/>
              <a:t>   </a:t>
            </a:r>
            <a:r>
              <a:rPr lang="zh-CN" altLang="en-US" dirty="0"/>
              <a:t>同时划入所有子结点，且样本权值在与属性值    对应的子结点中调整为          </a:t>
            </a:r>
            <a:r>
              <a:rPr lang="en-US" altLang="zh-CN" dirty="0"/>
              <a:t>(</a:t>
            </a:r>
            <a:r>
              <a:rPr lang="zh-CN" altLang="en-US" dirty="0"/>
              <a:t>直观来看，相当于让同一个样本以不同概率划入不同的子结点中去</a:t>
            </a:r>
            <a:r>
              <a:rPr lang="en-US" altLang="zh-CN" dirty="0"/>
              <a:t>)</a:t>
            </a:r>
            <a:endParaRPr lang="zh-CN" altLang="en-US" dirty="0"/>
          </a:p>
        </p:txBody>
      </p:sp>
      <p:graphicFrame>
        <p:nvGraphicFramePr>
          <p:cNvPr id="4" name="对象 3"/>
          <p:cNvGraphicFramePr>
            <a:graphicFrameLocks noChangeAspect="1"/>
          </p:cNvGraphicFramePr>
          <p:nvPr/>
        </p:nvGraphicFramePr>
        <p:xfrm>
          <a:off x="2557463" y="1708150"/>
          <a:ext cx="2754312" cy="300038"/>
        </p:xfrm>
        <a:graphic>
          <a:graphicData uri="http://schemas.openxmlformats.org/presentationml/2006/ole">
            <mc:AlternateContent xmlns:mc="http://schemas.openxmlformats.org/markup-compatibility/2006">
              <mc:Choice xmlns:v="urn:schemas-microsoft-com:vml" Requires="v">
                <p:oleObj spid="_x0000_s5" name="Formula" r:id="rId1" imgW="13935075" imgH="1514475" progId="Equation.Ribbit">
                  <p:embed/>
                </p:oleObj>
              </mc:Choice>
              <mc:Fallback>
                <p:oleObj name="Formula" r:id="rId1" imgW="13935075" imgH="1514475" progId="Equation.Ribbit">
                  <p:embed/>
                  <p:pic>
                    <p:nvPicPr>
                      <p:cNvPr id="0" name="图片 4"/>
                      <p:cNvPicPr/>
                      <p:nvPr/>
                    </p:nvPicPr>
                    <p:blipFill>
                      <a:blip r:embed="rId2"/>
                      <a:stretch>
                        <a:fillRect/>
                      </a:stretch>
                    </p:blipFill>
                    <p:spPr>
                      <a:xfrm>
                        <a:off x="2557463" y="1708150"/>
                        <a:ext cx="2754312" cy="300038"/>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3600450" y="1993900"/>
          <a:ext cx="3154363" cy="660400"/>
        </p:xfrm>
        <a:graphic>
          <a:graphicData uri="http://schemas.openxmlformats.org/presentationml/2006/ole">
            <mc:AlternateContent xmlns:mc="http://schemas.openxmlformats.org/markup-compatibility/2006">
              <mc:Choice xmlns:v="urn:schemas-microsoft-com:vml" Requires="v">
                <p:oleObj spid="_x0000_s7" name="Formula" r:id="rId3" imgW="16497300" imgH="3467100" progId="Equation.Ribbit">
                  <p:embed/>
                </p:oleObj>
              </mc:Choice>
              <mc:Fallback>
                <p:oleObj name="Formula" r:id="rId3" imgW="16497300" imgH="3467100" progId="Equation.Ribbit">
                  <p:embed/>
                  <p:pic>
                    <p:nvPicPr>
                      <p:cNvPr id="0" name="图片 6"/>
                      <p:cNvPicPr/>
                      <p:nvPr/>
                    </p:nvPicPr>
                    <p:blipFill>
                      <a:blip r:embed="rId4"/>
                      <a:stretch>
                        <a:fillRect/>
                      </a:stretch>
                    </p:blipFill>
                    <p:spPr>
                      <a:xfrm>
                        <a:off x="3600450" y="1993900"/>
                        <a:ext cx="3154363" cy="660400"/>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2932113" y="2932113"/>
          <a:ext cx="2541587" cy="744537"/>
        </p:xfrm>
        <a:graphic>
          <a:graphicData uri="http://schemas.openxmlformats.org/presentationml/2006/ole">
            <mc:AlternateContent xmlns:mc="http://schemas.openxmlformats.org/markup-compatibility/2006">
              <mc:Choice xmlns:v="urn:schemas-microsoft-com:vml" Requires="v">
                <p:oleObj spid="_x0000_s9" name="Formula" r:id="rId5" imgW="12334875" imgH="3600450" progId="Equation.Ribbit">
                  <p:embed/>
                </p:oleObj>
              </mc:Choice>
              <mc:Fallback>
                <p:oleObj name="Formula" r:id="rId5" imgW="12334875" imgH="3600450" progId="Equation.Ribbit">
                  <p:embed/>
                  <p:pic>
                    <p:nvPicPr>
                      <p:cNvPr id="0" name="图片 8"/>
                      <p:cNvPicPr/>
                      <p:nvPr/>
                    </p:nvPicPr>
                    <p:blipFill>
                      <a:blip r:embed="rId6"/>
                      <a:stretch>
                        <a:fillRect/>
                      </a:stretch>
                    </p:blipFill>
                    <p:spPr>
                      <a:xfrm>
                        <a:off x="2932113" y="2932113"/>
                        <a:ext cx="2541587" cy="744537"/>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4822825" y="4446588"/>
          <a:ext cx="355600" cy="271462"/>
        </p:xfrm>
        <a:graphic>
          <a:graphicData uri="http://schemas.openxmlformats.org/presentationml/2006/ole">
            <mc:AlternateContent xmlns:mc="http://schemas.openxmlformats.org/markup-compatibility/2006">
              <mc:Choice xmlns:v="urn:schemas-microsoft-com:vml" Requires="v">
                <p:oleObj spid="_x0000_s11" name="Formula" r:id="rId7" imgW="1285875" imgH="981075" progId="Equation.Ribbit">
                  <p:embed/>
                </p:oleObj>
              </mc:Choice>
              <mc:Fallback>
                <p:oleObj name="Formula" r:id="rId7" imgW="1285875" imgH="981075" progId="Equation.Ribbit">
                  <p:embed/>
                  <p:pic>
                    <p:nvPicPr>
                      <p:cNvPr id="0" name="图片 10"/>
                      <p:cNvPicPr/>
                      <p:nvPr/>
                    </p:nvPicPr>
                    <p:blipFill>
                      <a:blip r:embed="rId8"/>
                      <a:stretch>
                        <a:fillRect/>
                      </a:stretch>
                    </p:blipFill>
                    <p:spPr>
                      <a:xfrm>
                        <a:off x="4822825" y="4446588"/>
                        <a:ext cx="355600" cy="271462"/>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3371850" y="5021263"/>
          <a:ext cx="268288" cy="325437"/>
        </p:xfrm>
        <a:graphic>
          <a:graphicData uri="http://schemas.openxmlformats.org/presentationml/2006/ole">
            <mc:AlternateContent xmlns:mc="http://schemas.openxmlformats.org/markup-compatibility/2006">
              <mc:Choice xmlns:v="urn:schemas-microsoft-com:vml" Requires="v">
                <p:oleObj spid="_x0000_s13" name="Formula" r:id="rId9" imgW="1009650" imgH="1219200" progId="Equation.Ribbit">
                  <p:embed/>
                </p:oleObj>
              </mc:Choice>
              <mc:Fallback>
                <p:oleObj name="Formula" r:id="rId9" imgW="1009650" imgH="1219200" progId="Equation.Ribbit">
                  <p:embed/>
                  <p:pic>
                    <p:nvPicPr>
                      <p:cNvPr id="0" name="图片 12"/>
                      <p:cNvPicPr/>
                      <p:nvPr/>
                    </p:nvPicPr>
                    <p:blipFill>
                      <a:blip r:embed="rId10"/>
                      <a:stretch>
                        <a:fillRect/>
                      </a:stretch>
                    </p:blipFill>
                    <p:spPr>
                      <a:xfrm>
                        <a:off x="3371850" y="5021263"/>
                        <a:ext cx="268288" cy="325437"/>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6269038" y="5003800"/>
          <a:ext cx="812800" cy="323850"/>
        </p:xfrm>
        <a:graphic>
          <a:graphicData uri="http://schemas.openxmlformats.org/presentationml/2006/ole">
            <mc:AlternateContent xmlns:mc="http://schemas.openxmlformats.org/markup-compatibility/2006">
              <mc:Choice xmlns:v="urn:schemas-microsoft-com:vml" Requires="v">
                <p:oleObj spid="_x0000_s15" name="Formula" r:id="rId11" imgW="3076575" imgH="1228725" progId="Equation.Ribbit">
                  <p:embed/>
                </p:oleObj>
              </mc:Choice>
              <mc:Fallback>
                <p:oleObj name="Formula" r:id="rId11" imgW="3076575" imgH="1228725" progId="Equation.Ribbit">
                  <p:embed/>
                  <p:pic>
                    <p:nvPicPr>
                      <p:cNvPr id="0" name="图片 14"/>
                      <p:cNvPicPr/>
                      <p:nvPr/>
                    </p:nvPicPr>
                    <p:blipFill>
                      <a:blip r:embed="rId12"/>
                      <a:stretch>
                        <a:fillRect/>
                      </a:stretch>
                    </p:blipFill>
                    <p:spPr>
                      <a:xfrm>
                        <a:off x="6269038" y="5003800"/>
                        <a:ext cx="812800" cy="323850"/>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5751513" y="4184650"/>
          <a:ext cx="200025" cy="271463"/>
        </p:xfrm>
        <a:graphic>
          <a:graphicData uri="http://schemas.openxmlformats.org/presentationml/2006/ole">
            <mc:AlternateContent xmlns:mc="http://schemas.openxmlformats.org/markup-compatibility/2006">
              <mc:Choice xmlns:v="urn:schemas-microsoft-com:vml" Requires="v">
                <p:oleObj spid="_x0000_s17" name="Formula" r:id="rId13" imgW="733425" imgH="981075" progId="Equation.Ribbit">
                  <p:embed/>
                </p:oleObj>
              </mc:Choice>
              <mc:Fallback>
                <p:oleObj name="Formula" r:id="rId13" imgW="733425" imgH="981075" progId="Equation.Ribbit">
                  <p:embed/>
                  <p:pic>
                    <p:nvPicPr>
                      <p:cNvPr id="0" name="图片 16"/>
                      <p:cNvPicPr/>
                      <p:nvPr/>
                    </p:nvPicPr>
                    <p:blipFill>
                      <a:blip r:embed="rId14"/>
                      <a:stretch>
                        <a:fillRect/>
                      </a:stretch>
                    </p:blipFill>
                    <p:spPr>
                      <a:xfrm>
                        <a:off x="5751513" y="4184650"/>
                        <a:ext cx="200025" cy="271463"/>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5751513" y="4768850"/>
          <a:ext cx="200025" cy="271463"/>
        </p:xfrm>
        <a:graphic>
          <a:graphicData uri="http://schemas.openxmlformats.org/presentationml/2006/ole">
            <mc:AlternateContent xmlns:mc="http://schemas.openxmlformats.org/markup-compatibility/2006">
              <mc:Choice xmlns:v="urn:schemas-microsoft-com:vml" Requires="v">
                <p:oleObj spid="_x0000_s19" name="Formula" r:id="rId15" imgW="733425" imgH="981075" progId="Equation.Ribbit">
                  <p:embed/>
                </p:oleObj>
              </mc:Choice>
              <mc:Fallback>
                <p:oleObj name="Formula" r:id="rId15" imgW="733425" imgH="981075" progId="Equation.Ribbit">
                  <p:embed/>
                  <p:pic>
                    <p:nvPicPr>
                      <p:cNvPr id="0" name="图片 18"/>
                      <p:cNvPicPr/>
                      <p:nvPr/>
                    </p:nvPicPr>
                    <p:blipFill>
                      <a:blip r:embed="rId14"/>
                      <a:stretch>
                        <a:fillRect/>
                      </a:stretch>
                    </p:blipFill>
                    <p:spPr>
                      <a:xfrm>
                        <a:off x="5751513" y="4768850"/>
                        <a:ext cx="200025" cy="271463"/>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3248025" y="4167188"/>
          <a:ext cx="190500" cy="304800"/>
        </p:xfrm>
        <a:graphic>
          <a:graphicData uri="http://schemas.openxmlformats.org/presentationml/2006/ole">
            <mc:AlternateContent xmlns:mc="http://schemas.openxmlformats.org/markup-compatibility/2006">
              <mc:Choice xmlns:v="urn:schemas-microsoft-com:vml" Requires="v">
                <p:oleObj spid="_x0000_s21" name="Formula" r:id="rId16" imgW="600075" imgH="971550" progId="Equation.Ribbit">
                  <p:embed/>
                </p:oleObj>
              </mc:Choice>
              <mc:Fallback>
                <p:oleObj name="Formula" r:id="rId16" imgW="600075" imgH="971550" progId="Equation.Ribbit">
                  <p:embed/>
                  <p:pic>
                    <p:nvPicPr>
                      <p:cNvPr id="0" name="图片 20"/>
                      <p:cNvPicPr/>
                      <p:nvPr/>
                    </p:nvPicPr>
                    <p:blipFill>
                      <a:blip r:embed="rId17"/>
                      <a:stretch>
                        <a:fillRect/>
                      </a:stretch>
                    </p:blipFill>
                    <p:spPr>
                      <a:xfrm>
                        <a:off x="3248025" y="4167188"/>
                        <a:ext cx="190500" cy="304800"/>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3241675" y="4759325"/>
          <a:ext cx="190500" cy="303213"/>
        </p:xfrm>
        <a:graphic>
          <a:graphicData uri="http://schemas.openxmlformats.org/presentationml/2006/ole">
            <mc:AlternateContent xmlns:mc="http://schemas.openxmlformats.org/markup-compatibility/2006">
              <mc:Choice xmlns:v="urn:schemas-microsoft-com:vml" Requires="v">
                <p:oleObj spid="_x0000_s23" name="Formula" r:id="rId18" imgW="600075" imgH="971550" progId="Equation.Ribbit">
                  <p:embed/>
                </p:oleObj>
              </mc:Choice>
              <mc:Fallback>
                <p:oleObj name="Formula" r:id="rId18" imgW="600075" imgH="971550" progId="Equation.Ribbit">
                  <p:embed/>
                  <p:pic>
                    <p:nvPicPr>
                      <p:cNvPr id="0" name="图片 22"/>
                      <p:cNvPicPr/>
                      <p:nvPr/>
                    </p:nvPicPr>
                    <p:blipFill>
                      <a:blip r:embed="rId17"/>
                      <a:stretch>
                        <a:fillRect/>
                      </a:stretch>
                    </p:blipFill>
                    <p:spPr>
                      <a:xfrm>
                        <a:off x="3241675" y="4759325"/>
                        <a:ext cx="190500" cy="303213"/>
                      </a:xfrm>
                      <a:prstGeom prst="rect">
                        <a:avLst/>
                      </a:prstGeom>
                    </p:spPr>
                  </p:pic>
                </p:oleObj>
              </mc:Fallback>
            </mc:AlternateContent>
          </a:graphicData>
        </a:graphic>
      </p:graphicFrame>
      <p:graphicFrame>
        <p:nvGraphicFramePr>
          <p:cNvPr id="24" name="对象 23"/>
          <p:cNvGraphicFramePr>
            <a:graphicFrameLocks noChangeAspect="1"/>
          </p:cNvGraphicFramePr>
          <p:nvPr/>
        </p:nvGraphicFramePr>
        <p:xfrm>
          <a:off x="1778687" y="4175125"/>
          <a:ext cx="200025" cy="271463"/>
        </p:xfrm>
        <a:graphic>
          <a:graphicData uri="http://schemas.openxmlformats.org/presentationml/2006/ole">
            <mc:AlternateContent xmlns:mc="http://schemas.openxmlformats.org/markup-compatibility/2006">
              <mc:Choice xmlns:v="urn:schemas-microsoft-com:vml" Requires="v">
                <p:oleObj spid="_x0000_s25" name="Formula" r:id="rId19" imgW="733425" imgH="981075" progId="Equation.Ribbit">
                  <p:embed/>
                </p:oleObj>
              </mc:Choice>
              <mc:Fallback>
                <p:oleObj name="Formula" r:id="rId19" imgW="733425" imgH="981075" progId="Equation.Ribbit">
                  <p:embed/>
                  <p:pic>
                    <p:nvPicPr>
                      <p:cNvPr id="0" name="图片 24"/>
                      <p:cNvPicPr/>
                      <p:nvPr/>
                    </p:nvPicPr>
                    <p:blipFill>
                      <a:blip r:embed="rId14"/>
                      <a:stretch>
                        <a:fillRect/>
                      </a:stretch>
                    </p:blipFill>
                    <p:spPr>
                      <a:xfrm>
                        <a:off x="1778687" y="4175125"/>
                        <a:ext cx="200025" cy="271463"/>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1801737" y="4780693"/>
          <a:ext cx="200025" cy="271463"/>
        </p:xfrm>
        <a:graphic>
          <a:graphicData uri="http://schemas.openxmlformats.org/presentationml/2006/ole">
            <mc:AlternateContent xmlns:mc="http://schemas.openxmlformats.org/markup-compatibility/2006">
              <mc:Choice xmlns:v="urn:schemas-microsoft-com:vml" Requires="v">
                <p:oleObj spid="_x0000_s27" name="Formula" r:id="rId20" imgW="733425" imgH="981075" progId="Equation.Ribbit">
                  <p:embed/>
                </p:oleObj>
              </mc:Choice>
              <mc:Fallback>
                <p:oleObj name="Formula" r:id="rId20" imgW="733425" imgH="981075" progId="Equation.Ribbit">
                  <p:embed/>
                  <p:pic>
                    <p:nvPicPr>
                      <p:cNvPr id="0" name="图片 26"/>
                      <p:cNvPicPr/>
                      <p:nvPr/>
                    </p:nvPicPr>
                    <p:blipFill>
                      <a:blip r:embed="rId14"/>
                      <a:stretch>
                        <a:fillRect/>
                      </a:stretch>
                    </p:blipFill>
                    <p:spPr>
                      <a:xfrm>
                        <a:off x="1801737" y="4780693"/>
                        <a:ext cx="200025" cy="271463"/>
                      </a:xfrm>
                      <a:prstGeom prst="rect">
                        <a:avLst/>
                      </a:prstGeom>
                    </p:spPr>
                  </p:pic>
                </p:oleObj>
              </mc:Fallback>
            </mc:AlternateContent>
          </a:graphicData>
        </a:graphic>
      </p:graphicFrame>
      <p:sp>
        <p:nvSpPr>
          <p:cNvPr id="28" name="矩形 27"/>
          <p:cNvSpPr/>
          <p:nvPr/>
        </p:nvSpPr>
        <p:spPr>
          <a:xfrm>
            <a:off x="2447365" y="1627094"/>
            <a:ext cx="1761564" cy="3765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3803651" y="2003612"/>
            <a:ext cx="562160" cy="6066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616699" y="2003612"/>
            <a:ext cx="149411" cy="6066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缺失值处理</a:t>
            </a:r>
            <a:endParaRPr lang="zh-CN" altLang="en-US" dirty="0"/>
          </a:p>
        </p:txBody>
      </p:sp>
      <p:sp>
        <p:nvSpPr>
          <p:cNvPr id="3" name="内容占位符 2"/>
          <p:cNvSpPr>
            <a:spLocks noGrp="1"/>
          </p:cNvSpPr>
          <p:nvPr>
            <p:ph idx="1"/>
          </p:nvPr>
        </p:nvSpPr>
        <p:spPr>
          <a:xfrm>
            <a:off x="5445211" y="1158536"/>
            <a:ext cx="3616411" cy="4930775"/>
          </a:xfrm>
        </p:spPr>
        <p:txBody>
          <a:bodyPr>
            <a:normAutofit/>
          </a:bodyPr>
          <a:lstStyle/>
          <a:p>
            <a:pPr marL="342900" indent="-342900">
              <a:buFont typeface="Wingdings" panose="05000000000000000000" pitchFamily="2" charset="2"/>
              <a:buChar char="l"/>
            </a:pPr>
            <a:endParaRPr lang="en-US" altLang="zh-CN" dirty="0"/>
          </a:p>
          <a:p>
            <a:pPr marL="342900" indent="-342900">
              <a:buFont typeface="Wingdings" panose="05000000000000000000" pitchFamily="2" charset="2"/>
              <a:buChar char="l"/>
            </a:pPr>
            <a:endParaRPr lang="en-US" altLang="zh-CN" dirty="0"/>
          </a:p>
          <a:p>
            <a:pPr marL="342900" indent="-342900">
              <a:buFont typeface="Wingdings" panose="05000000000000000000" pitchFamily="2" charset="2"/>
              <a:buChar char="l"/>
            </a:pPr>
            <a:r>
              <a:rPr lang="zh-CN" altLang="en-US" dirty="0"/>
              <a:t>学习开始时，根结点包含样本集</a:t>
            </a:r>
            <a:r>
              <a:rPr lang="en-US" altLang="zh-CN" dirty="0"/>
              <a:t>  </a:t>
            </a:r>
            <a:r>
              <a:rPr lang="zh-CN" altLang="en-US" dirty="0"/>
              <a:t>中全部</a:t>
            </a:r>
            <a:r>
              <a:rPr lang="en-US" altLang="zh-CN" dirty="0"/>
              <a:t>  </a:t>
            </a:r>
            <a:r>
              <a:rPr lang="zh-CN" altLang="en-US" dirty="0"/>
              <a:t>个样例，各样例的权值均为</a:t>
            </a:r>
            <a:endParaRPr lang="zh-CN" altLang="en-US" dirty="0"/>
          </a:p>
          <a:p>
            <a:pPr marL="342900" indent="-342900">
              <a:buFont typeface="Wingdings" panose="05000000000000000000" pitchFamily="2" charset="2"/>
              <a:buChar char="l"/>
            </a:pPr>
            <a:r>
              <a:rPr lang="zh-CN" altLang="en-US" dirty="0"/>
              <a:t>以属性“色泽”为例，该属性上无缺失值的样例子集   包含</a:t>
            </a:r>
            <a:r>
              <a:rPr lang="en-US" altLang="zh-CN" dirty="0"/>
              <a:t>  </a:t>
            </a:r>
            <a:r>
              <a:rPr lang="zh-CN" altLang="en-US" dirty="0"/>
              <a:t>个样例， 的信息熵为</a:t>
            </a:r>
            <a:endParaRPr lang="en-US" altLang="zh-CN" dirty="0"/>
          </a:p>
          <a:p>
            <a:pPr marL="342900" indent="-342900">
              <a:buFont typeface="Wingdings" panose="05000000000000000000" pitchFamily="2" charset="2"/>
              <a:buChar char="l"/>
            </a:pPr>
            <a:endParaRPr lang="en-US" altLang="zh-CN" dirty="0"/>
          </a:p>
          <a:p>
            <a:pPr marL="0" indent="0">
              <a:buNone/>
            </a:pPr>
            <a:endParaRPr lang="en-US" altLang="zh-CN" dirty="0"/>
          </a:p>
          <a:p>
            <a:pPr marL="0" indent="0">
              <a:buNone/>
            </a:pPr>
            <a:r>
              <a:rPr lang="en-US" altLang="zh-CN" dirty="0"/>
              <a:t>    </a:t>
            </a:r>
            <a:endParaRPr lang="en-US" altLang="zh-CN" dirty="0"/>
          </a:p>
          <a:p>
            <a:pPr marL="0" indent="0">
              <a:buNone/>
            </a:pPr>
            <a:r>
              <a:rPr lang="en-US" altLang="zh-CN" dirty="0"/>
              <a:t>                                           </a:t>
            </a:r>
            <a:endParaRPr lang="zh-CN" altLang="en-US" dirty="0"/>
          </a:p>
        </p:txBody>
      </p:sp>
      <p:pic>
        <p:nvPicPr>
          <p:cNvPr id="4" name="内容占位符 3"/>
          <p:cNvPicPr>
            <a:picLocks noChangeAspect="1"/>
          </p:cNvPicPr>
          <p:nvPr/>
        </p:nvPicPr>
        <p:blipFill>
          <a:blip r:embed="rId1"/>
          <a:stretch>
            <a:fillRect/>
          </a:stretch>
        </p:blipFill>
        <p:spPr>
          <a:xfrm>
            <a:off x="303262" y="1705593"/>
            <a:ext cx="5198897" cy="3672063"/>
          </a:xfrm>
          <a:prstGeom prst="rect">
            <a:avLst/>
          </a:prstGeom>
        </p:spPr>
      </p:pic>
      <p:graphicFrame>
        <p:nvGraphicFramePr>
          <p:cNvPr id="5" name="对象 4"/>
          <p:cNvGraphicFramePr>
            <a:graphicFrameLocks noChangeAspect="1"/>
          </p:cNvGraphicFramePr>
          <p:nvPr/>
        </p:nvGraphicFramePr>
        <p:xfrm>
          <a:off x="6716713" y="2408238"/>
          <a:ext cx="211137" cy="282575"/>
        </p:xfrm>
        <a:graphic>
          <a:graphicData uri="http://schemas.openxmlformats.org/presentationml/2006/ole">
            <mc:AlternateContent xmlns:mc="http://schemas.openxmlformats.org/markup-compatibility/2006">
              <mc:Choice xmlns:v="urn:schemas-microsoft-com:vml" Requires="v">
                <p:oleObj spid="_x0000_s6" name="Formula" r:id="rId2" imgW="933450" imgH="1247775" progId="Equation.Ribbit">
                  <p:embed/>
                </p:oleObj>
              </mc:Choice>
              <mc:Fallback>
                <p:oleObj name="Formula" r:id="rId2" imgW="933450" imgH="1247775" progId="Equation.Ribbit">
                  <p:embed/>
                  <p:pic>
                    <p:nvPicPr>
                      <p:cNvPr id="0" name="图片 5"/>
                      <p:cNvPicPr/>
                      <p:nvPr/>
                    </p:nvPicPr>
                    <p:blipFill>
                      <a:blip r:embed="rId3"/>
                      <a:stretch>
                        <a:fillRect/>
                      </a:stretch>
                    </p:blipFill>
                    <p:spPr>
                      <a:xfrm>
                        <a:off x="6716713" y="2408238"/>
                        <a:ext cx="211137" cy="282575"/>
                      </a:xfrm>
                      <a:prstGeom prst="rect">
                        <a:avLst/>
                      </a:prstGeom>
                    </p:spPr>
                  </p:pic>
                </p:oleObj>
              </mc:Fallback>
            </mc:AlternateContent>
          </a:graphicData>
        </a:graphic>
      </p:graphicFrame>
      <p:graphicFrame>
        <p:nvGraphicFramePr>
          <p:cNvPr id="7" name="对象 6"/>
          <p:cNvGraphicFramePr>
            <a:graphicFrameLocks noChangeAspect="1"/>
          </p:cNvGraphicFramePr>
          <p:nvPr/>
        </p:nvGraphicFramePr>
        <p:xfrm>
          <a:off x="5710913" y="3693397"/>
          <a:ext cx="187767" cy="304800"/>
        </p:xfrm>
        <a:graphic>
          <a:graphicData uri="http://schemas.openxmlformats.org/presentationml/2006/ole">
            <mc:AlternateContent xmlns:mc="http://schemas.openxmlformats.org/markup-compatibility/2006">
              <mc:Choice xmlns:v="urn:schemas-microsoft-com:vml" Requires="v">
                <p:oleObj spid="_x0000_s8" name="Formula" r:id="rId4" imgW="933450" imgH="1514475" progId="Equation.Ribbit">
                  <p:embed/>
                </p:oleObj>
              </mc:Choice>
              <mc:Fallback>
                <p:oleObj name="Formula" r:id="rId4" imgW="933450" imgH="1514475" progId="Equation.Ribbit">
                  <p:embed/>
                  <p:pic>
                    <p:nvPicPr>
                      <p:cNvPr id="0" name="图片 7"/>
                      <p:cNvPicPr/>
                      <p:nvPr/>
                    </p:nvPicPr>
                    <p:blipFill>
                      <a:blip r:embed="rId5"/>
                      <a:stretch>
                        <a:fillRect/>
                      </a:stretch>
                    </p:blipFill>
                    <p:spPr>
                      <a:xfrm>
                        <a:off x="5710913" y="3693397"/>
                        <a:ext cx="187767" cy="304800"/>
                      </a:xfrm>
                      <a:prstGeom prst="rect">
                        <a:avLst/>
                      </a:prstGeom>
                    </p:spPr>
                  </p:pic>
                </p:oleObj>
              </mc:Fallback>
            </mc:AlternateContent>
          </a:graphicData>
        </a:graphic>
      </p:graphicFrame>
      <p:graphicFrame>
        <p:nvGraphicFramePr>
          <p:cNvPr id="9" name="对象 8"/>
          <p:cNvGraphicFramePr>
            <a:graphicFrameLocks noChangeAspect="1"/>
          </p:cNvGraphicFramePr>
          <p:nvPr/>
        </p:nvGraphicFramePr>
        <p:xfrm>
          <a:off x="5899765" y="4613056"/>
          <a:ext cx="2671762" cy="747712"/>
        </p:xfrm>
        <a:graphic>
          <a:graphicData uri="http://schemas.openxmlformats.org/presentationml/2006/ole">
            <mc:AlternateContent xmlns:mc="http://schemas.openxmlformats.org/markup-compatibility/2006">
              <mc:Choice xmlns:v="urn:schemas-microsoft-com:vml" Requires="v">
                <p:oleObj spid="_x0000_s10" name="Formula" r:id="rId6" imgW="12334875" imgH="3448050" progId="Equation.Ribbit">
                  <p:embed/>
                </p:oleObj>
              </mc:Choice>
              <mc:Fallback>
                <p:oleObj name="Formula" r:id="rId6" imgW="12334875" imgH="3448050" progId="Equation.Ribbit">
                  <p:embed/>
                  <p:pic>
                    <p:nvPicPr>
                      <p:cNvPr id="0" name="图片 9"/>
                      <p:cNvPicPr/>
                      <p:nvPr/>
                    </p:nvPicPr>
                    <p:blipFill>
                      <a:blip r:embed="rId7"/>
                      <a:stretch>
                        <a:fillRect/>
                      </a:stretch>
                    </p:blipFill>
                    <p:spPr>
                      <a:xfrm>
                        <a:off x="5899765" y="4613056"/>
                        <a:ext cx="2671762" cy="747712"/>
                      </a:xfrm>
                      <a:prstGeom prst="rect">
                        <a:avLst/>
                      </a:prstGeom>
                    </p:spPr>
                  </p:pic>
                </p:oleObj>
              </mc:Fallback>
            </mc:AlternateContent>
          </a:graphicData>
        </a:graphic>
      </p:graphicFrame>
      <p:graphicFrame>
        <p:nvGraphicFramePr>
          <p:cNvPr id="11" name="对象 10"/>
          <p:cNvGraphicFramePr>
            <a:graphicFrameLocks noChangeAspect="1"/>
          </p:cNvGraphicFramePr>
          <p:nvPr/>
        </p:nvGraphicFramePr>
        <p:xfrm>
          <a:off x="4931568" y="5546445"/>
          <a:ext cx="3992563" cy="357188"/>
        </p:xfrm>
        <a:graphic>
          <a:graphicData uri="http://schemas.openxmlformats.org/presentationml/2006/ole">
            <mc:AlternateContent xmlns:mc="http://schemas.openxmlformats.org/markup-compatibility/2006">
              <mc:Choice xmlns:v="urn:schemas-microsoft-com:vml" Requires="v">
                <p:oleObj spid="_x0000_s12" name="Formula" r:id="rId8" imgW="16973550" imgH="1524000" progId="Equation.Ribbit">
                  <p:embed/>
                </p:oleObj>
              </mc:Choice>
              <mc:Fallback>
                <p:oleObj name="Formula" r:id="rId8" imgW="16973550" imgH="1524000" progId="Equation.Ribbit">
                  <p:embed/>
                  <p:pic>
                    <p:nvPicPr>
                      <p:cNvPr id="0" name="图片 11"/>
                      <p:cNvPicPr/>
                      <p:nvPr/>
                    </p:nvPicPr>
                    <p:blipFill>
                      <a:blip r:embed="rId9"/>
                      <a:stretch>
                        <a:fillRect/>
                      </a:stretch>
                    </p:blipFill>
                    <p:spPr>
                      <a:xfrm>
                        <a:off x="4931568" y="5546445"/>
                        <a:ext cx="3992563" cy="357188"/>
                      </a:xfrm>
                      <a:prstGeom prst="rect">
                        <a:avLst/>
                      </a:prstGeom>
                    </p:spPr>
                  </p:pic>
                </p:oleObj>
              </mc:Fallback>
            </mc:AlternateContent>
          </a:graphicData>
        </a:graphic>
      </p:graphicFrame>
      <p:graphicFrame>
        <p:nvGraphicFramePr>
          <p:cNvPr id="13" name="对象 12"/>
          <p:cNvGraphicFramePr>
            <a:graphicFrameLocks noChangeAspect="1"/>
          </p:cNvGraphicFramePr>
          <p:nvPr/>
        </p:nvGraphicFramePr>
        <p:xfrm>
          <a:off x="7756346" y="2413000"/>
          <a:ext cx="219075" cy="249238"/>
        </p:xfrm>
        <a:graphic>
          <a:graphicData uri="http://schemas.openxmlformats.org/presentationml/2006/ole">
            <mc:AlternateContent xmlns:mc="http://schemas.openxmlformats.org/markup-compatibility/2006">
              <mc:Choice xmlns:v="urn:schemas-microsoft-com:vml" Requires="v">
                <p:oleObj spid="_x0000_s14" name="Formula" r:id="rId10" imgW="1085850" imgH="1238250" progId="Equation.Ribbit">
                  <p:embed/>
                </p:oleObj>
              </mc:Choice>
              <mc:Fallback>
                <p:oleObj name="Formula" r:id="rId10" imgW="1085850" imgH="1238250" progId="Equation.Ribbit">
                  <p:embed/>
                  <p:pic>
                    <p:nvPicPr>
                      <p:cNvPr id="0" name="图片 13"/>
                      <p:cNvPicPr/>
                      <p:nvPr/>
                    </p:nvPicPr>
                    <p:blipFill>
                      <a:blip r:embed="rId11"/>
                      <a:stretch>
                        <a:fillRect/>
                      </a:stretch>
                    </p:blipFill>
                    <p:spPr>
                      <a:xfrm>
                        <a:off x="7756346" y="2413000"/>
                        <a:ext cx="219075" cy="249238"/>
                      </a:xfrm>
                      <a:prstGeom prst="rect">
                        <a:avLst/>
                      </a:prstGeom>
                    </p:spPr>
                  </p:pic>
                </p:oleObj>
              </mc:Fallback>
            </mc:AlternateContent>
          </a:graphicData>
        </a:graphic>
      </p:graphicFrame>
      <p:graphicFrame>
        <p:nvGraphicFramePr>
          <p:cNvPr id="15" name="对象 14"/>
          <p:cNvGraphicFramePr>
            <a:graphicFrameLocks noChangeAspect="1"/>
          </p:cNvGraphicFramePr>
          <p:nvPr/>
        </p:nvGraphicFramePr>
        <p:xfrm>
          <a:off x="8143875" y="2701925"/>
          <a:ext cx="93663" cy="249238"/>
        </p:xfrm>
        <a:graphic>
          <a:graphicData uri="http://schemas.openxmlformats.org/presentationml/2006/ole">
            <mc:AlternateContent xmlns:mc="http://schemas.openxmlformats.org/markup-compatibility/2006">
              <mc:Choice xmlns:v="urn:schemas-microsoft-com:vml" Requires="v">
                <p:oleObj spid="_x0000_s16" name="Formula" r:id="rId12" imgW="457200" imgH="1219200" progId="Equation.Ribbit">
                  <p:embed/>
                </p:oleObj>
              </mc:Choice>
              <mc:Fallback>
                <p:oleObj name="Formula" r:id="rId12" imgW="457200" imgH="1219200" progId="Equation.Ribbit">
                  <p:embed/>
                  <p:pic>
                    <p:nvPicPr>
                      <p:cNvPr id="0" name="图片 15"/>
                      <p:cNvPicPr/>
                      <p:nvPr/>
                    </p:nvPicPr>
                    <p:blipFill>
                      <a:blip r:embed="rId13"/>
                      <a:stretch>
                        <a:fillRect/>
                      </a:stretch>
                    </p:blipFill>
                    <p:spPr>
                      <a:xfrm>
                        <a:off x="8143875" y="2701925"/>
                        <a:ext cx="93663" cy="249238"/>
                      </a:xfrm>
                      <a:prstGeom prst="rect">
                        <a:avLst/>
                      </a:prstGeom>
                    </p:spPr>
                  </p:pic>
                </p:oleObj>
              </mc:Fallback>
            </mc:AlternateContent>
          </a:graphicData>
        </a:graphic>
      </p:graphicFrame>
      <p:graphicFrame>
        <p:nvGraphicFramePr>
          <p:cNvPr id="17" name="对象 16"/>
          <p:cNvGraphicFramePr>
            <a:graphicFrameLocks noChangeAspect="1"/>
          </p:cNvGraphicFramePr>
          <p:nvPr/>
        </p:nvGraphicFramePr>
        <p:xfrm>
          <a:off x="6412369" y="3746818"/>
          <a:ext cx="217487" cy="250825"/>
        </p:xfrm>
        <a:graphic>
          <a:graphicData uri="http://schemas.openxmlformats.org/presentationml/2006/ole">
            <mc:AlternateContent xmlns:mc="http://schemas.openxmlformats.org/markup-compatibility/2006">
              <mc:Choice xmlns:v="urn:schemas-microsoft-com:vml" Requires="v">
                <p:oleObj spid="_x0000_s18" name="Formula" r:id="rId14" imgW="1076325" imgH="1238250" progId="Equation.Ribbit">
                  <p:embed/>
                </p:oleObj>
              </mc:Choice>
              <mc:Fallback>
                <p:oleObj name="Formula" r:id="rId14" imgW="1076325" imgH="1238250" progId="Equation.Ribbit">
                  <p:embed/>
                  <p:pic>
                    <p:nvPicPr>
                      <p:cNvPr id="0" name="图片 17"/>
                      <p:cNvPicPr/>
                      <p:nvPr/>
                    </p:nvPicPr>
                    <p:blipFill>
                      <a:blip r:embed="rId15"/>
                      <a:stretch>
                        <a:fillRect/>
                      </a:stretch>
                    </p:blipFill>
                    <p:spPr>
                      <a:xfrm>
                        <a:off x="6412369" y="3746818"/>
                        <a:ext cx="217487" cy="250825"/>
                      </a:xfrm>
                      <a:prstGeom prst="rect">
                        <a:avLst/>
                      </a:prstGeom>
                    </p:spPr>
                  </p:pic>
                </p:oleObj>
              </mc:Fallback>
            </mc:AlternateContent>
          </a:graphicData>
        </a:graphic>
      </p:graphicFrame>
      <p:sp>
        <p:nvSpPr>
          <p:cNvPr id="19" name="文本占位符 2"/>
          <p:cNvSpPr txBox="1"/>
          <p:nvPr/>
        </p:nvSpPr>
        <p:spPr>
          <a:xfrm>
            <a:off x="260350" y="1149013"/>
            <a:ext cx="8629650" cy="457200"/>
          </a:xfrm>
          <a:prstGeom prst="rect">
            <a:avLst/>
          </a:prstGeom>
        </p:spPr>
        <p:txBody>
          <a:bodyPr>
            <a:noAutofit/>
          </a:bodyPr>
          <a:lstStyle>
            <a:lvl1pPr marL="228600" indent="-360045" algn="l" defTabSz="914400" rtl="0" eaLnBrk="1" latinLnBrk="0" hangingPunct="1">
              <a:lnSpc>
                <a:spcPct val="90000"/>
              </a:lnSpc>
              <a:spcBef>
                <a:spcPts val="1000"/>
              </a:spcBef>
              <a:buClr>
                <a:schemeClr val="tx2"/>
              </a:buClr>
              <a:buSzPct val="120000"/>
              <a:buFont typeface="Wingdings" panose="05000000000000000000" pitchFamily="2" charset="2"/>
              <a:buChar char="p"/>
              <a:defRPr sz="2200" kern="1200" baseline="0">
                <a:solidFill>
                  <a:schemeClr val="tx1"/>
                </a:solidFill>
                <a:latin typeface="Verdana" panose="020B0804030504040204" pitchFamily="34" charset="0"/>
                <a:ea typeface="幼圆" panose="02010509060101010101" pitchFamily="49" charset="-122"/>
                <a:cs typeface="+mn-cs"/>
              </a:defRPr>
            </a:lvl1pPr>
            <a:lvl2pPr marL="685800" indent="-360045" algn="l" defTabSz="914400" rtl="0" eaLnBrk="1" latinLnBrk="0" hangingPunct="1">
              <a:lnSpc>
                <a:spcPct val="90000"/>
              </a:lnSpc>
              <a:spcBef>
                <a:spcPts val="500"/>
              </a:spcBef>
              <a:buClr>
                <a:schemeClr val="tx2"/>
              </a:buClr>
              <a:buFont typeface="Wingdings" panose="05000000000000000000" pitchFamily="2" charset="2"/>
              <a:buChar char="l"/>
              <a:defRPr sz="2000" kern="1200" baseline="0">
                <a:solidFill>
                  <a:schemeClr val="tx1"/>
                </a:solidFill>
                <a:latin typeface="Verdana" panose="020B0804030504040204" pitchFamily="34" charset="0"/>
                <a:ea typeface="幼圆" panose="02010509060101010101" pitchFamily="49" charset="-122"/>
                <a:cs typeface="+mn-cs"/>
              </a:defRPr>
            </a:lvl2pPr>
            <a:lvl3pPr marL="1143000" indent="-360045" algn="l" defTabSz="914400" rtl="0" eaLnBrk="1" latinLnBrk="0" hangingPunct="1">
              <a:lnSpc>
                <a:spcPct val="90000"/>
              </a:lnSpc>
              <a:spcBef>
                <a:spcPts val="500"/>
              </a:spcBef>
              <a:buClr>
                <a:schemeClr val="tx2"/>
              </a:buClr>
              <a:buFont typeface="Wingdings" panose="05000000000000000000" pitchFamily="2" charset="2"/>
              <a:buChar char="l"/>
              <a:defRPr sz="1800" kern="1200" baseline="0">
                <a:solidFill>
                  <a:schemeClr val="tx1"/>
                </a:solidFill>
                <a:latin typeface="Verdana" panose="020B0804030504040204" pitchFamily="34" charset="0"/>
                <a:ea typeface="幼圆" panose="02010509060101010101" pitchFamily="49" charset="-122"/>
                <a:cs typeface="+mn-cs"/>
              </a:defRPr>
            </a:lvl3pPr>
            <a:lvl4pPr marL="16002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4pPr>
            <a:lvl5pPr marL="2057400" indent="-360045" algn="l" defTabSz="914400" rtl="0" eaLnBrk="1" latinLnBrk="0" hangingPunct="1">
              <a:lnSpc>
                <a:spcPct val="90000"/>
              </a:lnSpc>
              <a:spcBef>
                <a:spcPts val="500"/>
              </a:spcBef>
              <a:buClr>
                <a:schemeClr val="tx2"/>
              </a:buClr>
              <a:buFont typeface="Wingdings" panose="05000000000000000000" pitchFamily="2" charset="2"/>
              <a:buChar char="l"/>
              <a:defRPr sz="1600" kern="1200" baseline="0">
                <a:solidFill>
                  <a:schemeClr val="tx1"/>
                </a:solidFill>
                <a:latin typeface="Verdana" panose="020B0804030504040204" pitchFamily="34" charset="0"/>
                <a:ea typeface="幼圆" panose="02010509060101010101" pitchFamily="49"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buNone/>
            </a:pPr>
            <a:r>
              <a:rPr lang="zh-CN" altLang="en-US" sz="3000" dirty="0">
                <a:solidFill>
                  <a:schemeClr val="tx2"/>
                </a:solidFill>
                <a:latin typeface="微软雅黑" panose="020B0503020204020204" pitchFamily="34" charset="-122"/>
                <a:ea typeface="微软雅黑" panose="020B0503020204020204" pitchFamily="34" charset="-122"/>
              </a:rPr>
              <a:t>缺失值处理实例</a:t>
            </a:r>
            <a:endParaRPr lang="zh-CN" altLang="en-US" sz="3000" dirty="0">
              <a:solidFill>
                <a:schemeClr val="tx2"/>
              </a:solidFill>
              <a:latin typeface="微软雅黑" panose="020B0503020204020204" pitchFamily="34" charset="-122"/>
              <a:ea typeface="微软雅黑" panose="020B0503020204020204" pitchFamily="34" charset="-122"/>
            </a:endParaRPr>
          </a:p>
        </p:txBody>
      </p:sp>
      <p:graphicFrame>
        <p:nvGraphicFramePr>
          <p:cNvPr id="20" name="对象 19"/>
          <p:cNvGraphicFramePr>
            <a:graphicFrameLocks noChangeAspect="1"/>
          </p:cNvGraphicFramePr>
          <p:nvPr/>
        </p:nvGraphicFramePr>
        <p:xfrm>
          <a:off x="7682811" y="3693150"/>
          <a:ext cx="187767" cy="304800"/>
        </p:xfrm>
        <a:graphic>
          <a:graphicData uri="http://schemas.openxmlformats.org/presentationml/2006/ole">
            <mc:AlternateContent xmlns:mc="http://schemas.openxmlformats.org/markup-compatibility/2006">
              <mc:Choice xmlns:v="urn:schemas-microsoft-com:vml" Requires="v">
                <p:oleObj spid="_x0000_s21" name="Formula" r:id="rId16" imgW="933450" imgH="1514475" progId="Equation.Ribbit">
                  <p:embed/>
                </p:oleObj>
              </mc:Choice>
              <mc:Fallback>
                <p:oleObj name="Formula" r:id="rId16" imgW="933450" imgH="1514475" progId="Equation.Ribbit">
                  <p:embed/>
                  <p:pic>
                    <p:nvPicPr>
                      <p:cNvPr id="0" name="图片 20"/>
                      <p:cNvPicPr/>
                      <p:nvPr/>
                    </p:nvPicPr>
                    <p:blipFill>
                      <a:blip r:embed="rId5"/>
                      <a:stretch>
                        <a:fillRect/>
                      </a:stretch>
                    </p:blipFill>
                    <p:spPr>
                      <a:xfrm>
                        <a:off x="7682811" y="3693150"/>
                        <a:ext cx="187767" cy="304800"/>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缺失值处理</a:t>
            </a:r>
            <a:endParaRPr lang="zh-CN" altLang="en-US" dirty="0"/>
          </a:p>
        </p:txBody>
      </p:sp>
      <p:sp>
        <p:nvSpPr>
          <p:cNvPr id="3" name="内容占位符 2"/>
          <p:cNvSpPr>
            <a:spLocks noGrp="1"/>
          </p:cNvSpPr>
          <p:nvPr>
            <p:ph idx="1"/>
          </p:nvPr>
        </p:nvSpPr>
        <p:spPr>
          <a:xfrm>
            <a:off x="260350" y="1191488"/>
            <a:ext cx="8616950" cy="4930775"/>
          </a:xfrm>
        </p:spPr>
        <p:txBody>
          <a:bodyPr>
            <a:normAutofit/>
          </a:bodyPr>
          <a:lstStyle/>
          <a:p>
            <a:r>
              <a:rPr lang="zh-CN" altLang="en-US" dirty="0"/>
              <a:t>令    ，   ，   分别表示在属性“色泽”上取值为“青绿”“乌黑”以及“浅白”的样本子集，有</a:t>
            </a:r>
            <a:endParaRPr lang="en-US" altLang="zh-CN" dirty="0"/>
          </a:p>
          <a:p>
            <a:endParaRPr lang="en-US" altLang="zh-CN" dirty="0"/>
          </a:p>
          <a:p>
            <a:pPr marL="0" indent="0">
              <a:buNone/>
            </a:pPr>
            <a:endParaRPr lang="en-US" altLang="zh-CN" dirty="0"/>
          </a:p>
          <a:p>
            <a:pPr marL="0" indent="0">
              <a:buNone/>
            </a:pPr>
            <a:endParaRPr lang="en-US" altLang="zh-CN" dirty="0"/>
          </a:p>
          <a:p>
            <a:r>
              <a:rPr lang="zh-CN" altLang="en-US" dirty="0"/>
              <a:t>因此，样本子集   上属性“色泽”的信息增益为</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r>
              <a:rPr lang="zh-CN" altLang="en-US" dirty="0"/>
              <a:t>于是，样本集</a:t>
            </a:r>
            <a:r>
              <a:rPr lang="en-US" altLang="zh-CN" dirty="0"/>
              <a:t>  </a:t>
            </a:r>
            <a:r>
              <a:rPr lang="zh-CN" altLang="en-US" dirty="0"/>
              <a:t>上属性“色泽”的信息增益为</a:t>
            </a:r>
            <a:endParaRPr lang="en-US" altLang="zh-CN" dirty="0"/>
          </a:p>
          <a:p>
            <a:pPr marL="0" indent="0">
              <a:buNone/>
            </a:pPr>
            <a:endParaRPr lang="zh-CN" altLang="en-US" dirty="0"/>
          </a:p>
        </p:txBody>
      </p:sp>
      <p:graphicFrame>
        <p:nvGraphicFramePr>
          <p:cNvPr id="4" name="对象 3"/>
          <p:cNvGraphicFramePr>
            <a:graphicFrameLocks noChangeAspect="1"/>
          </p:cNvGraphicFramePr>
          <p:nvPr/>
        </p:nvGraphicFramePr>
        <p:xfrm>
          <a:off x="1012825" y="1204913"/>
          <a:ext cx="311150" cy="352425"/>
        </p:xfrm>
        <a:graphic>
          <a:graphicData uri="http://schemas.openxmlformats.org/presentationml/2006/ole">
            <mc:AlternateContent xmlns:mc="http://schemas.openxmlformats.org/markup-compatibility/2006">
              <mc:Choice xmlns:v="urn:schemas-microsoft-com:vml" Requires="v">
                <p:oleObj spid="_x0000_s5" name="Formula" r:id="rId1" imgW="1333500" imgH="1514475" progId="Equation.Ribbit">
                  <p:embed/>
                </p:oleObj>
              </mc:Choice>
              <mc:Fallback>
                <p:oleObj name="Formula" r:id="rId1" imgW="1333500" imgH="1514475" progId="Equation.Ribbit">
                  <p:embed/>
                  <p:pic>
                    <p:nvPicPr>
                      <p:cNvPr id="0" name="图片 4"/>
                      <p:cNvPicPr/>
                      <p:nvPr/>
                    </p:nvPicPr>
                    <p:blipFill>
                      <a:blip r:embed="rId2"/>
                      <a:stretch>
                        <a:fillRect/>
                      </a:stretch>
                    </p:blipFill>
                    <p:spPr>
                      <a:xfrm>
                        <a:off x="1012825" y="1204913"/>
                        <a:ext cx="311150" cy="352425"/>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1543050" y="1227138"/>
          <a:ext cx="315913" cy="350837"/>
        </p:xfrm>
        <a:graphic>
          <a:graphicData uri="http://schemas.openxmlformats.org/presentationml/2006/ole">
            <mc:AlternateContent xmlns:mc="http://schemas.openxmlformats.org/markup-compatibility/2006">
              <mc:Choice xmlns:v="urn:schemas-microsoft-com:vml" Requires="v">
                <p:oleObj spid="_x0000_s7" name="Formula" r:id="rId3" imgW="1352550" imgH="1514475" progId="Equation.Ribbit">
                  <p:embed/>
                </p:oleObj>
              </mc:Choice>
              <mc:Fallback>
                <p:oleObj name="Formula" r:id="rId3" imgW="1352550" imgH="1514475" progId="Equation.Ribbit">
                  <p:embed/>
                  <p:pic>
                    <p:nvPicPr>
                      <p:cNvPr id="0" name="图片 6"/>
                      <p:cNvPicPr/>
                      <p:nvPr/>
                    </p:nvPicPr>
                    <p:blipFill>
                      <a:blip r:embed="rId4"/>
                      <a:stretch>
                        <a:fillRect/>
                      </a:stretch>
                    </p:blipFill>
                    <p:spPr>
                      <a:xfrm>
                        <a:off x="1543050" y="1227138"/>
                        <a:ext cx="315913" cy="350837"/>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2116138" y="1230313"/>
          <a:ext cx="319087" cy="349250"/>
        </p:xfrm>
        <a:graphic>
          <a:graphicData uri="http://schemas.openxmlformats.org/presentationml/2006/ole">
            <mc:AlternateContent xmlns:mc="http://schemas.openxmlformats.org/markup-compatibility/2006">
              <mc:Choice xmlns:v="urn:schemas-microsoft-com:vml" Requires="v">
                <p:oleObj spid="_x0000_s9" name="Formula" r:id="rId5" imgW="1362075" imgH="1514475" progId="Equation.Ribbit">
                  <p:embed/>
                </p:oleObj>
              </mc:Choice>
              <mc:Fallback>
                <p:oleObj name="Formula" r:id="rId5" imgW="1362075" imgH="1514475" progId="Equation.Ribbit">
                  <p:embed/>
                  <p:pic>
                    <p:nvPicPr>
                      <p:cNvPr id="0" name="图片 8"/>
                      <p:cNvPicPr/>
                      <p:nvPr/>
                    </p:nvPicPr>
                    <p:blipFill>
                      <a:blip r:embed="rId6"/>
                      <a:stretch>
                        <a:fillRect/>
                      </a:stretch>
                    </p:blipFill>
                    <p:spPr>
                      <a:xfrm>
                        <a:off x="2116138" y="1230313"/>
                        <a:ext cx="319087" cy="349250"/>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765175" y="1955800"/>
          <a:ext cx="3844925" cy="436563"/>
        </p:xfrm>
        <a:graphic>
          <a:graphicData uri="http://schemas.openxmlformats.org/presentationml/2006/ole">
            <mc:AlternateContent xmlns:mc="http://schemas.openxmlformats.org/markup-compatibility/2006">
              <mc:Choice xmlns:v="urn:schemas-microsoft-com:vml" Requires="v">
                <p:oleObj spid="_x0000_s11" name="Formula" r:id="rId7" imgW="19869150" imgH="2257425" progId="Equation.Ribbit">
                  <p:embed/>
                </p:oleObj>
              </mc:Choice>
              <mc:Fallback>
                <p:oleObj name="Formula" r:id="rId7" imgW="19869150" imgH="2257425" progId="Equation.Ribbit">
                  <p:embed/>
                  <p:pic>
                    <p:nvPicPr>
                      <p:cNvPr id="0" name="图片 10"/>
                      <p:cNvPicPr/>
                      <p:nvPr/>
                    </p:nvPicPr>
                    <p:blipFill>
                      <a:blip r:embed="rId8"/>
                      <a:stretch>
                        <a:fillRect/>
                      </a:stretch>
                    </p:blipFill>
                    <p:spPr>
                      <a:xfrm>
                        <a:off x="765175" y="1955800"/>
                        <a:ext cx="3844925" cy="436563"/>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4867275" y="1946275"/>
          <a:ext cx="3843338" cy="438150"/>
        </p:xfrm>
        <a:graphic>
          <a:graphicData uri="http://schemas.openxmlformats.org/presentationml/2006/ole">
            <mc:AlternateContent xmlns:mc="http://schemas.openxmlformats.org/markup-compatibility/2006">
              <mc:Choice xmlns:v="urn:schemas-microsoft-com:vml" Requires="v">
                <p:oleObj spid="_x0000_s13" name="Formula" r:id="rId9" imgW="19869150" imgH="2257425" progId="Equation.Ribbit">
                  <p:embed/>
                </p:oleObj>
              </mc:Choice>
              <mc:Fallback>
                <p:oleObj name="Formula" r:id="rId9" imgW="19869150" imgH="2257425" progId="Equation.Ribbit">
                  <p:embed/>
                  <p:pic>
                    <p:nvPicPr>
                      <p:cNvPr id="0" name="图片 12"/>
                      <p:cNvPicPr/>
                      <p:nvPr/>
                    </p:nvPicPr>
                    <p:blipFill>
                      <a:blip r:embed="rId10"/>
                      <a:stretch>
                        <a:fillRect/>
                      </a:stretch>
                    </p:blipFill>
                    <p:spPr>
                      <a:xfrm>
                        <a:off x="4867275" y="1946275"/>
                        <a:ext cx="3843338" cy="438150"/>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765175" y="2414588"/>
          <a:ext cx="3833813" cy="436562"/>
        </p:xfrm>
        <a:graphic>
          <a:graphicData uri="http://schemas.openxmlformats.org/presentationml/2006/ole">
            <mc:AlternateContent xmlns:mc="http://schemas.openxmlformats.org/markup-compatibility/2006">
              <mc:Choice xmlns:v="urn:schemas-microsoft-com:vml" Requires="v">
                <p:oleObj spid="_x0000_s15" name="Formula" r:id="rId11" imgW="19869150" imgH="2257425" progId="Equation.Ribbit">
                  <p:embed/>
                </p:oleObj>
              </mc:Choice>
              <mc:Fallback>
                <p:oleObj name="Formula" r:id="rId11" imgW="19869150" imgH="2257425" progId="Equation.Ribbit">
                  <p:embed/>
                  <p:pic>
                    <p:nvPicPr>
                      <p:cNvPr id="0" name="图片 14"/>
                      <p:cNvPicPr/>
                      <p:nvPr/>
                    </p:nvPicPr>
                    <p:blipFill>
                      <a:blip r:embed="rId12"/>
                      <a:stretch>
                        <a:fillRect/>
                      </a:stretch>
                    </p:blipFill>
                    <p:spPr>
                      <a:xfrm>
                        <a:off x="765175" y="2414588"/>
                        <a:ext cx="3833813" cy="436562"/>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1374775" y="3576638"/>
          <a:ext cx="3773488" cy="644525"/>
        </p:xfrm>
        <a:graphic>
          <a:graphicData uri="http://schemas.openxmlformats.org/presentationml/2006/ole">
            <mc:AlternateContent xmlns:mc="http://schemas.openxmlformats.org/markup-compatibility/2006">
              <mc:Choice xmlns:v="urn:schemas-microsoft-com:vml" Requires="v">
                <p:oleObj spid="_x0000_s17" name="Formula" r:id="rId13" imgW="20259675" imgH="3467100" progId="Equation.Ribbit">
                  <p:embed/>
                </p:oleObj>
              </mc:Choice>
              <mc:Fallback>
                <p:oleObj name="Formula" r:id="rId13" imgW="20259675" imgH="3467100" progId="Equation.Ribbit">
                  <p:embed/>
                  <p:pic>
                    <p:nvPicPr>
                      <p:cNvPr id="0" name="图片 16"/>
                      <p:cNvPicPr/>
                      <p:nvPr/>
                    </p:nvPicPr>
                    <p:blipFill>
                      <a:blip r:embed="rId14"/>
                      <a:stretch>
                        <a:fillRect/>
                      </a:stretch>
                    </p:blipFill>
                    <p:spPr>
                      <a:xfrm>
                        <a:off x="1374775" y="3576638"/>
                        <a:ext cx="3773488" cy="644525"/>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2708275" y="4241800"/>
          <a:ext cx="4843463" cy="314325"/>
        </p:xfrm>
        <a:graphic>
          <a:graphicData uri="http://schemas.openxmlformats.org/presentationml/2006/ole">
            <mc:AlternateContent xmlns:mc="http://schemas.openxmlformats.org/markup-compatibility/2006">
              <mc:Choice xmlns:v="urn:schemas-microsoft-com:vml" Requires="v">
                <p:oleObj spid="_x0000_s19" name="Formula" r:id="rId15" imgW="23669625" imgH="1533525" progId="Equation.Ribbit">
                  <p:embed/>
                </p:oleObj>
              </mc:Choice>
              <mc:Fallback>
                <p:oleObj name="Formula" r:id="rId15" imgW="23669625" imgH="1533525" progId="Equation.Ribbit">
                  <p:embed/>
                  <p:pic>
                    <p:nvPicPr>
                      <p:cNvPr id="0" name="图片 18"/>
                      <p:cNvPicPr/>
                      <p:nvPr/>
                    </p:nvPicPr>
                    <p:blipFill>
                      <a:blip r:embed="rId16"/>
                      <a:stretch>
                        <a:fillRect/>
                      </a:stretch>
                    </p:blipFill>
                    <p:spPr>
                      <a:xfrm>
                        <a:off x="2708275" y="4241800"/>
                        <a:ext cx="4843463" cy="314325"/>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2714625" y="4633913"/>
          <a:ext cx="754063" cy="249237"/>
        </p:xfrm>
        <a:graphic>
          <a:graphicData uri="http://schemas.openxmlformats.org/presentationml/2006/ole">
            <mc:AlternateContent xmlns:mc="http://schemas.openxmlformats.org/markup-compatibility/2006">
              <mc:Choice xmlns:v="urn:schemas-microsoft-com:vml" Requires="v">
                <p:oleObj spid="_x0000_s21" name="Formula" r:id="rId17" imgW="3714750" imgH="1219200" progId="Equation.Ribbit">
                  <p:embed/>
                </p:oleObj>
              </mc:Choice>
              <mc:Fallback>
                <p:oleObj name="Formula" r:id="rId17" imgW="3714750" imgH="1219200" progId="Equation.Ribbit">
                  <p:embed/>
                  <p:pic>
                    <p:nvPicPr>
                      <p:cNvPr id="0" name="图片 20"/>
                      <p:cNvPicPr/>
                      <p:nvPr/>
                    </p:nvPicPr>
                    <p:blipFill>
                      <a:blip r:embed="rId18"/>
                      <a:stretch>
                        <a:fillRect/>
                      </a:stretch>
                    </p:blipFill>
                    <p:spPr>
                      <a:xfrm>
                        <a:off x="2714625" y="4633913"/>
                        <a:ext cx="754063" cy="249237"/>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2709863" y="3232150"/>
          <a:ext cx="222250" cy="360363"/>
        </p:xfrm>
        <a:graphic>
          <a:graphicData uri="http://schemas.openxmlformats.org/presentationml/2006/ole">
            <mc:AlternateContent xmlns:mc="http://schemas.openxmlformats.org/markup-compatibility/2006">
              <mc:Choice xmlns:v="urn:schemas-microsoft-com:vml" Requires="v">
                <p:oleObj spid="_x0000_s23" name="Formula" r:id="rId19" imgW="933450" imgH="1514475" progId="Equation.Ribbit">
                  <p:embed/>
                </p:oleObj>
              </mc:Choice>
              <mc:Fallback>
                <p:oleObj name="Formula" r:id="rId19" imgW="933450" imgH="1514475" progId="Equation.Ribbit">
                  <p:embed/>
                  <p:pic>
                    <p:nvPicPr>
                      <p:cNvPr id="0" name="图片 22"/>
                      <p:cNvPicPr/>
                      <p:nvPr/>
                    </p:nvPicPr>
                    <p:blipFill>
                      <a:blip r:embed="rId20"/>
                      <a:stretch>
                        <a:fillRect/>
                      </a:stretch>
                    </p:blipFill>
                    <p:spPr>
                      <a:xfrm>
                        <a:off x="2709863" y="3232150"/>
                        <a:ext cx="222250" cy="360363"/>
                      </a:xfrm>
                      <a:prstGeom prst="rect">
                        <a:avLst/>
                      </a:prstGeom>
                    </p:spPr>
                  </p:pic>
                </p:oleObj>
              </mc:Fallback>
            </mc:AlternateContent>
          </a:graphicData>
        </a:graphic>
      </p:graphicFrame>
      <p:graphicFrame>
        <p:nvGraphicFramePr>
          <p:cNvPr id="24" name="对象 23"/>
          <p:cNvGraphicFramePr>
            <a:graphicFrameLocks noChangeAspect="1"/>
          </p:cNvGraphicFramePr>
          <p:nvPr/>
        </p:nvGraphicFramePr>
        <p:xfrm>
          <a:off x="1357313" y="5480050"/>
          <a:ext cx="6227762" cy="363538"/>
        </p:xfrm>
        <a:graphic>
          <a:graphicData uri="http://schemas.openxmlformats.org/presentationml/2006/ole">
            <mc:AlternateContent xmlns:mc="http://schemas.openxmlformats.org/markup-compatibility/2006">
              <mc:Choice xmlns:v="urn:schemas-microsoft-com:vml" Requires="v">
                <p:oleObj spid="_x0000_s25" name="Formula" r:id="rId21" imgW="27889200" imgH="1628775" progId="Equation.Ribbit">
                  <p:embed/>
                </p:oleObj>
              </mc:Choice>
              <mc:Fallback>
                <p:oleObj name="Formula" r:id="rId21" imgW="27889200" imgH="1628775" progId="Equation.Ribbit">
                  <p:embed/>
                  <p:pic>
                    <p:nvPicPr>
                      <p:cNvPr id="0" name="图片 24"/>
                      <p:cNvPicPr/>
                      <p:nvPr/>
                    </p:nvPicPr>
                    <p:blipFill>
                      <a:blip r:embed="rId22"/>
                      <a:stretch>
                        <a:fillRect/>
                      </a:stretch>
                    </p:blipFill>
                    <p:spPr>
                      <a:xfrm>
                        <a:off x="1357313" y="5480050"/>
                        <a:ext cx="6227762" cy="363538"/>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2411413" y="5005388"/>
          <a:ext cx="211137" cy="280987"/>
        </p:xfrm>
        <a:graphic>
          <a:graphicData uri="http://schemas.openxmlformats.org/presentationml/2006/ole">
            <mc:AlternateContent xmlns:mc="http://schemas.openxmlformats.org/markup-compatibility/2006">
              <mc:Choice xmlns:v="urn:schemas-microsoft-com:vml" Requires="v">
                <p:oleObj spid="_x0000_s27" name="Formula" r:id="rId23" imgW="933450" imgH="1247775" progId="Equation.Ribbit">
                  <p:embed/>
                </p:oleObj>
              </mc:Choice>
              <mc:Fallback>
                <p:oleObj name="Formula" r:id="rId23" imgW="933450" imgH="1247775" progId="Equation.Ribbit">
                  <p:embed/>
                  <p:pic>
                    <p:nvPicPr>
                      <p:cNvPr id="0" name="图片 26"/>
                      <p:cNvPicPr/>
                      <p:nvPr/>
                    </p:nvPicPr>
                    <p:blipFill>
                      <a:blip r:embed="rId24"/>
                      <a:stretch>
                        <a:fillRect/>
                      </a:stretch>
                    </p:blipFill>
                    <p:spPr>
                      <a:xfrm>
                        <a:off x="2411413" y="5005388"/>
                        <a:ext cx="211137" cy="280987"/>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3"/>
          <p:cNvSpPr>
            <a:spLocks noChangeArrowheads="1"/>
          </p:cNvSpPr>
          <p:nvPr/>
        </p:nvSpPr>
        <p:spPr bwMode="auto">
          <a:xfrm>
            <a:off x="4258962" y="1995220"/>
            <a:ext cx="3039762" cy="390182"/>
          </a:xfrm>
          <a:prstGeom prst="rect">
            <a:avLst/>
          </a:prstGeom>
          <a:ln w="38100">
            <a:solidFill>
              <a:srgbClr val="C00000"/>
            </a:solidFill>
          </a:ln>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457200" lvl="1" indent="0">
              <a:buNone/>
            </a:pPr>
            <a:endParaRPr lang="en-US" altLang="zh-CN" sz="2400" dirty="0"/>
          </a:p>
        </p:txBody>
      </p:sp>
      <p:sp>
        <p:nvSpPr>
          <p:cNvPr id="2" name="标题 1"/>
          <p:cNvSpPr>
            <a:spLocks noGrp="1"/>
          </p:cNvSpPr>
          <p:nvPr>
            <p:ph type="title"/>
          </p:nvPr>
        </p:nvSpPr>
        <p:spPr/>
        <p:txBody>
          <a:bodyPr/>
          <a:lstStyle/>
          <a:p>
            <a:r>
              <a:rPr lang="zh-CN" altLang="en-US" dirty="0"/>
              <a:t>连续与缺失值 </a:t>
            </a:r>
            <a:r>
              <a:rPr lang="en-US" altLang="zh-CN" dirty="0"/>
              <a:t>– </a:t>
            </a:r>
            <a:r>
              <a:rPr lang="zh-CN" altLang="en-US" dirty="0"/>
              <a:t>缺失值处理</a:t>
            </a:r>
            <a:endParaRPr lang="zh-CN" altLang="en-US" dirty="0"/>
          </a:p>
        </p:txBody>
      </p:sp>
      <p:sp>
        <p:nvSpPr>
          <p:cNvPr id="3" name="内容占位符 2"/>
          <p:cNvSpPr>
            <a:spLocks noGrp="1"/>
          </p:cNvSpPr>
          <p:nvPr>
            <p:ph idx="1"/>
          </p:nvPr>
        </p:nvSpPr>
        <p:spPr/>
        <p:txBody>
          <a:bodyPr/>
          <a:lstStyle/>
          <a:p>
            <a:r>
              <a:rPr lang="zh-CN" altLang="en-US" dirty="0"/>
              <a:t>类似地可计算出所有属性在数据集上的信息增益</a:t>
            </a:r>
            <a:endParaRPr lang="en-US" altLang="zh-CN" dirty="0"/>
          </a:p>
          <a:p>
            <a:endParaRPr lang="en-US" altLang="zh-CN" dirty="0"/>
          </a:p>
          <a:p>
            <a:endParaRPr lang="en-US" altLang="zh-CN" dirty="0"/>
          </a:p>
          <a:p>
            <a:endParaRPr lang="en-US" altLang="zh-CN" dirty="0"/>
          </a:p>
          <a:p>
            <a:pPr marL="0" indent="0">
              <a:buNone/>
            </a:pPr>
            <a:r>
              <a:rPr lang="en-US" altLang="zh-CN" dirty="0"/>
              <a:t> </a:t>
            </a:r>
            <a:endParaRPr lang="zh-CN" altLang="en-US" dirty="0"/>
          </a:p>
        </p:txBody>
      </p:sp>
      <p:graphicFrame>
        <p:nvGraphicFramePr>
          <p:cNvPr id="4" name="对象 3"/>
          <p:cNvGraphicFramePr>
            <a:graphicFrameLocks noChangeAspect="1"/>
          </p:cNvGraphicFramePr>
          <p:nvPr/>
        </p:nvGraphicFramePr>
        <p:xfrm>
          <a:off x="1212850" y="1619250"/>
          <a:ext cx="2801938" cy="361950"/>
        </p:xfrm>
        <a:graphic>
          <a:graphicData uri="http://schemas.openxmlformats.org/presentationml/2006/ole">
            <mc:AlternateContent xmlns:mc="http://schemas.openxmlformats.org/markup-compatibility/2006">
              <mc:Choice xmlns:v="urn:schemas-microsoft-com:vml" Requires="v">
                <p:oleObj spid="_x0000_s5" name="Formula" r:id="rId1" imgW="10982325" imgH="1419225" progId="Equation.Ribbit">
                  <p:embed/>
                </p:oleObj>
              </mc:Choice>
              <mc:Fallback>
                <p:oleObj name="Formula" r:id="rId1" imgW="10982325" imgH="1419225" progId="Equation.Ribbit">
                  <p:embed/>
                  <p:pic>
                    <p:nvPicPr>
                      <p:cNvPr id="0" name="图片 4"/>
                      <p:cNvPicPr/>
                      <p:nvPr/>
                    </p:nvPicPr>
                    <p:blipFill>
                      <a:blip r:embed="rId2"/>
                      <a:stretch>
                        <a:fillRect/>
                      </a:stretch>
                    </p:blipFill>
                    <p:spPr>
                      <a:xfrm>
                        <a:off x="1212850" y="1619250"/>
                        <a:ext cx="2801938" cy="361950"/>
                      </a:xfrm>
                      <a:prstGeom prst="rect">
                        <a:avLst/>
                      </a:prstGeom>
                    </p:spPr>
                  </p:pic>
                </p:oleObj>
              </mc:Fallback>
            </mc:AlternateContent>
          </a:graphicData>
        </a:graphic>
      </p:graphicFrame>
      <p:graphicFrame>
        <p:nvGraphicFramePr>
          <p:cNvPr id="6" name="对象 5"/>
          <p:cNvGraphicFramePr>
            <a:graphicFrameLocks noChangeAspect="1"/>
          </p:cNvGraphicFramePr>
          <p:nvPr/>
        </p:nvGraphicFramePr>
        <p:xfrm>
          <a:off x="4430713" y="1604963"/>
          <a:ext cx="2609850" cy="336550"/>
        </p:xfrm>
        <a:graphic>
          <a:graphicData uri="http://schemas.openxmlformats.org/presentationml/2006/ole">
            <mc:AlternateContent xmlns:mc="http://schemas.openxmlformats.org/markup-compatibility/2006">
              <mc:Choice xmlns:v="urn:schemas-microsoft-com:vml" Requires="v">
                <p:oleObj spid="_x0000_s7" name="Formula" r:id="rId3" imgW="10944225" imgH="1409700" progId="Equation.Ribbit">
                  <p:embed/>
                </p:oleObj>
              </mc:Choice>
              <mc:Fallback>
                <p:oleObj name="Formula" r:id="rId3" imgW="10944225" imgH="1409700" progId="Equation.Ribbit">
                  <p:embed/>
                  <p:pic>
                    <p:nvPicPr>
                      <p:cNvPr id="0" name="图片 6"/>
                      <p:cNvPicPr/>
                      <p:nvPr/>
                    </p:nvPicPr>
                    <p:blipFill>
                      <a:blip r:embed="rId4"/>
                      <a:stretch>
                        <a:fillRect/>
                      </a:stretch>
                    </p:blipFill>
                    <p:spPr>
                      <a:xfrm>
                        <a:off x="4430713" y="1604963"/>
                        <a:ext cx="2609850" cy="336550"/>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1212850" y="2032000"/>
          <a:ext cx="2801938" cy="360363"/>
        </p:xfrm>
        <a:graphic>
          <a:graphicData uri="http://schemas.openxmlformats.org/presentationml/2006/ole">
            <mc:AlternateContent xmlns:mc="http://schemas.openxmlformats.org/markup-compatibility/2006">
              <mc:Choice xmlns:v="urn:schemas-microsoft-com:vml" Requires="v">
                <p:oleObj spid="_x0000_s9" name="Formula" r:id="rId5" imgW="10982325" imgH="1409700" progId="Equation.Ribbit">
                  <p:embed/>
                </p:oleObj>
              </mc:Choice>
              <mc:Fallback>
                <p:oleObj name="Formula" r:id="rId5" imgW="10982325" imgH="1409700" progId="Equation.Ribbit">
                  <p:embed/>
                  <p:pic>
                    <p:nvPicPr>
                      <p:cNvPr id="0" name="图片 8"/>
                      <p:cNvPicPr/>
                      <p:nvPr/>
                    </p:nvPicPr>
                    <p:blipFill>
                      <a:blip r:embed="rId6"/>
                      <a:stretch>
                        <a:fillRect/>
                      </a:stretch>
                    </p:blipFill>
                    <p:spPr>
                      <a:xfrm>
                        <a:off x="1212850" y="2032000"/>
                        <a:ext cx="2801938" cy="360363"/>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4427538" y="2030413"/>
          <a:ext cx="2614612" cy="331787"/>
        </p:xfrm>
        <a:graphic>
          <a:graphicData uri="http://schemas.openxmlformats.org/presentationml/2006/ole">
            <mc:AlternateContent xmlns:mc="http://schemas.openxmlformats.org/markup-compatibility/2006">
              <mc:Choice xmlns:v="urn:schemas-microsoft-com:vml" Requires="v">
                <p:oleObj spid="_x0000_s12" name="Formula" r:id="rId7" imgW="11010900" imgH="1390650" progId="Equation.Ribbit">
                  <p:embed/>
                </p:oleObj>
              </mc:Choice>
              <mc:Fallback>
                <p:oleObj name="Formula" r:id="rId7" imgW="11010900" imgH="1390650" progId="Equation.Ribbit">
                  <p:embed/>
                  <p:pic>
                    <p:nvPicPr>
                      <p:cNvPr id="0" name="图片 11"/>
                      <p:cNvPicPr/>
                      <p:nvPr/>
                    </p:nvPicPr>
                    <p:blipFill>
                      <a:blip r:embed="rId8"/>
                      <a:stretch>
                        <a:fillRect/>
                      </a:stretch>
                    </p:blipFill>
                    <p:spPr>
                      <a:xfrm>
                        <a:off x="4427538" y="2030413"/>
                        <a:ext cx="2614612" cy="331787"/>
                      </a:xfrm>
                      <a:prstGeom prst="rect">
                        <a:avLst/>
                      </a:prstGeom>
                    </p:spPr>
                  </p:pic>
                </p:oleObj>
              </mc:Fallback>
            </mc:AlternateContent>
          </a:graphicData>
        </a:graphic>
      </p:graphicFrame>
      <p:graphicFrame>
        <p:nvGraphicFramePr>
          <p:cNvPr id="13" name="对象 12"/>
          <p:cNvGraphicFramePr>
            <a:graphicFrameLocks noChangeAspect="1"/>
          </p:cNvGraphicFramePr>
          <p:nvPr/>
        </p:nvGraphicFramePr>
        <p:xfrm>
          <a:off x="1233488" y="2424113"/>
          <a:ext cx="2781300" cy="354012"/>
        </p:xfrm>
        <a:graphic>
          <a:graphicData uri="http://schemas.openxmlformats.org/presentationml/2006/ole">
            <mc:AlternateContent xmlns:mc="http://schemas.openxmlformats.org/markup-compatibility/2006">
              <mc:Choice xmlns:v="urn:schemas-microsoft-com:vml" Requires="v">
                <p:oleObj spid="_x0000_s14" name="Formula" r:id="rId9" imgW="10991850" imgH="1400175" progId="Equation.Ribbit">
                  <p:embed/>
                </p:oleObj>
              </mc:Choice>
              <mc:Fallback>
                <p:oleObj name="Formula" r:id="rId9" imgW="10991850" imgH="1400175" progId="Equation.Ribbit">
                  <p:embed/>
                  <p:pic>
                    <p:nvPicPr>
                      <p:cNvPr id="0" name="图片 13"/>
                      <p:cNvPicPr/>
                      <p:nvPr/>
                    </p:nvPicPr>
                    <p:blipFill>
                      <a:blip r:embed="rId10"/>
                      <a:stretch>
                        <a:fillRect/>
                      </a:stretch>
                    </p:blipFill>
                    <p:spPr>
                      <a:xfrm>
                        <a:off x="1233488" y="2424113"/>
                        <a:ext cx="2781300" cy="354012"/>
                      </a:xfrm>
                      <a:prstGeom prst="rect">
                        <a:avLst/>
                      </a:prstGeom>
                    </p:spPr>
                  </p:pic>
                </p:oleObj>
              </mc:Fallback>
            </mc:AlternateContent>
          </a:graphicData>
        </a:graphic>
      </p:graphicFrame>
      <p:graphicFrame>
        <p:nvGraphicFramePr>
          <p:cNvPr id="15" name="对象 14"/>
          <p:cNvGraphicFramePr>
            <a:graphicFrameLocks noChangeAspect="1"/>
          </p:cNvGraphicFramePr>
          <p:nvPr/>
        </p:nvGraphicFramePr>
        <p:xfrm>
          <a:off x="4430713" y="2439988"/>
          <a:ext cx="2638425" cy="339725"/>
        </p:xfrm>
        <a:graphic>
          <a:graphicData uri="http://schemas.openxmlformats.org/presentationml/2006/ole">
            <mc:AlternateContent xmlns:mc="http://schemas.openxmlformats.org/markup-compatibility/2006">
              <mc:Choice xmlns:v="urn:schemas-microsoft-com:vml" Requires="v">
                <p:oleObj spid="_x0000_s16" name="Formula" r:id="rId11" imgW="10991850" imgH="1409700" progId="Equation.Ribbit">
                  <p:embed/>
                </p:oleObj>
              </mc:Choice>
              <mc:Fallback>
                <p:oleObj name="Formula" r:id="rId11" imgW="10991850" imgH="1409700" progId="Equation.Ribbit">
                  <p:embed/>
                  <p:pic>
                    <p:nvPicPr>
                      <p:cNvPr id="0" name="图片 15"/>
                      <p:cNvPicPr/>
                      <p:nvPr/>
                    </p:nvPicPr>
                    <p:blipFill>
                      <a:blip r:embed="rId12"/>
                      <a:stretch>
                        <a:fillRect/>
                      </a:stretch>
                    </p:blipFill>
                    <p:spPr>
                      <a:xfrm>
                        <a:off x="4430713" y="2439988"/>
                        <a:ext cx="2638425" cy="339725"/>
                      </a:xfrm>
                      <a:prstGeom prst="rect">
                        <a:avLst/>
                      </a:prstGeom>
                    </p:spPr>
                  </p:pic>
                </p:oleObj>
              </mc:Fallback>
            </mc:AlternateContent>
          </a:graphicData>
        </a:graphic>
      </p:graphicFrame>
      <p:pic>
        <p:nvPicPr>
          <p:cNvPr id="17" name="内容占位符 3"/>
          <p:cNvPicPr>
            <a:picLocks noChangeAspect="1"/>
          </p:cNvPicPr>
          <p:nvPr/>
        </p:nvPicPr>
        <p:blipFill>
          <a:blip r:embed="rId13"/>
          <a:stretch>
            <a:fillRect/>
          </a:stretch>
        </p:blipFill>
        <p:spPr>
          <a:xfrm>
            <a:off x="3822184" y="2834493"/>
            <a:ext cx="4567023" cy="3225760"/>
          </a:xfrm>
          <a:prstGeom prst="rect">
            <a:avLst/>
          </a:prstGeom>
        </p:spPr>
      </p:pic>
      <p:sp>
        <p:nvSpPr>
          <p:cNvPr id="18" name="矩形 17"/>
          <p:cNvSpPr/>
          <p:nvPr/>
        </p:nvSpPr>
        <p:spPr>
          <a:xfrm>
            <a:off x="3871785" y="3141212"/>
            <a:ext cx="4448432" cy="985944"/>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3880017" y="5503472"/>
            <a:ext cx="4423724" cy="161614"/>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6194854" y="2891481"/>
            <a:ext cx="411892" cy="311390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398936" y="3039514"/>
            <a:ext cx="439693" cy="203396"/>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3875901" y="4123034"/>
            <a:ext cx="4448432" cy="160642"/>
          </a:xfrm>
          <a:prstGeom prst="rect">
            <a:avLst/>
          </a:prstGeom>
          <a:solidFill>
            <a:srgbClr val="E5E17D">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3871779" y="4460790"/>
            <a:ext cx="4448432" cy="205950"/>
          </a:xfrm>
          <a:prstGeom prst="rect">
            <a:avLst/>
          </a:prstGeom>
          <a:solidFill>
            <a:srgbClr val="E5E17D">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884139" y="5181600"/>
            <a:ext cx="4448432" cy="305396"/>
          </a:xfrm>
          <a:prstGeom prst="rect">
            <a:avLst/>
          </a:prstGeom>
          <a:solidFill>
            <a:srgbClr val="E5E17D">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矩形 26"/>
          <p:cNvSpPr/>
          <p:nvPr/>
        </p:nvSpPr>
        <p:spPr>
          <a:xfrm>
            <a:off x="3884133" y="5811796"/>
            <a:ext cx="4448432" cy="160642"/>
          </a:xfrm>
          <a:prstGeom prst="rect">
            <a:avLst/>
          </a:prstGeom>
          <a:solidFill>
            <a:srgbClr val="E5E17D">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875901" y="4843848"/>
            <a:ext cx="4448432" cy="321275"/>
          </a:xfrm>
          <a:prstGeom prst="rect">
            <a:avLst/>
          </a:prstGeom>
          <a:solidFill>
            <a:schemeClr val="accent5">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3884133" y="5684755"/>
            <a:ext cx="4448432" cy="135924"/>
          </a:xfrm>
          <a:prstGeom prst="rect">
            <a:avLst/>
          </a:prstGeom>
          <a:solidFill>
            <a:schemeClr val="accent5">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888230" y="2943751"/>
            <a:ext cx="2864964" cy="369332"/>
          </a:xfrm>
          <a:prstGeom prst="rect">
            <a:avLst/>
          </a:prstGeom>
          <a:noFill/>
        </p:spPr>
        <p:txBody>
          <a:bodyPr wrap="square" rtlCol="0">
            <a:spAutoFit/>
          </a:bodyPr>
          <a:lstStyle/>
          <a:p>
            <a:r>
              <a:rPr lang="zh-CN" altLang="en-US" dirty="0">
                <a:solidFill>
                  <a:schemeClr val="accent1"/>
                </a:solidFill>
              </a:rPr>
              <a:t>进入“纹理</a:t>
            </a:r>
            <a:r>
              <a:rPr lang="en-US" altLang="zh-CN" dirty="0">
                <a:solidFill>
                  <a:schemeClr val="accent1"/>
                </a:solidFill>
              </a:rPr>
              <a:t>=</a:t>
            </a:r>
            <a:r>
              <a:rPr lang="zh-CN" altLang="en-US" dirty="0">
                <a:solidFill>
                  <a:schemeClr val="accent1"/>
                </a:solidFill>
              </a:rPr>
              <a:t>清晰”分支</a:t>
            </a:r>
            <a:endParaRPr lang="zh-CN" altLang="en-US" dirty="0">
              <a:solidFill>
                <a:schemeClr val="accent1"/>
              </a:solidFill>
            </a:endParaRPr>
          </a:p>
        </p:txBody>
      </p:sp>
      <p:sp>
        <p:nvSpPr>
          <p:cNvPr id="31" name="矩形 30"/>
          <p:cNvSpPr/>
          <p:nvPr/>
        </p:nvSpPr>
        <p:spPr>
          <a:xfrm>
            <a:off x="386576" y="3381388"/>
            <a:ext cx="439693" cy="203396"/>
          </a:xfrm>
          <a:prstGeom prst="rect">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884108" y="3285624"/>
            <a:ext cx="2864964" cy="369332"/>
          </a:xfrm>
          <a:prstGeom prst="rect">
            <a:avLst/>
          </a:prstGeom>
          <a:noFill/>
        </p:spPr>
        <p:txBody>
          <a:bodyPr wrap="square" rtlCol="0">
            <a:spAutoFit/>
          </a:bodyPr>
          <a:lstStyle/>
          <a:p>
            <a:r>
              <a:rPr lang="zh-CN" altLang="en-US" dirty="0">
                <a:solidFill>
                  <a:schemeClr val="accent3"/>
                </a:solidFill>
              </a:rPr>
              <a:t>进入“纹理</a:t>
            </a:r>
            <a:r>
              <a:rPr lang="en-US" altLang="zh-CN" dirty="0">
                <a:solidFill>
                  <a:schemeClr val="accent3"/>
                </a:solidFill>
              </a:rPr>
              <a:t>=</a:t>
            </a:r>
            <a:r>
              <a:rPr lang="zh-CN" altLang="en-US" dirty="0">
                <a:solidFill>
                  <a:schemeClr val="accent3"/>
                </a:solidFill>
              </a:rPr>
              <a:t>稍糊”分支</a:t>
            </a:r>
            <a:endParaRPr lang="zh-CN" altLang="en-US" dirty="0">
              <a:solidFill>
                <a:schemeClr val="accent3"/>
              </a:solidFill>
            </a:endParaRPr>
          </a:p>
        </p:txBody>
      </p:sp>
      <p:sp>
        <p:nvSpPr>
          <p:cNvPr id="33" name="矩形 32"/>
          <p:cNvSpPr/>
          <p:nvPr/>
        </p:nvSpPr>
        <p:spPr>
          <a:xfrm>
            <a:off x="382454" y="3731499"/>
            <a:ext cx="439693" cy="203396"/>
          </a:xfrm>
          <a:prstGeom prst="rect">
            <a:avLst/>
          </a:prstGeom>
          <a:solidFill>
            <a:schemeClr val="accent5">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879986" y="3643972"/>
            <a:ext cx="2864964" cy="369332"/>
          </a:xfrm>
          <a:prstGeom prst="rect">
            <a:avLst/>
          </a:prstGeom>
          <a:noFill/>
        </p:spPr>
        <p:txBody>
          <a:bodyPr wrap="square" rtlCol="0">
            <a:spAutoFit/>
          </a:bodyPr>
          <a:lstStyle/>
          <a:p>
            <a:r>
              <a:rPr lang="zh-CN" altLang="en-US" dirty="0">
                <a:solidFill>
                  <a:schemeClr val="accent5"/>
                </a:solidFill>
              </a:rPr>
              <a:t>进入“纹理</a:t>
            </a:r>
            <a:r>
              <a:rPr lang="en-US" altLang="zh-CN" dirty="0">
                <a:solidFill>
                  <a:schemeClr val="accent5"/>
                </a:solidFill>
              </a:rPr>
              <a:t>=</a:t>
            </a:r>
            <a:r>
              <a:rPr lang="zh-CN" altLang="en-US" dirty="0">
                <a:solidFill>
                  <a:schemeClr val="accent5"/>
                </a:solidFill>
              </a:rPr>
              <a:t>模糊”分支</a:t>
            </a:r>
            <a:endParaRPr lang="zh-CN" altLang="en-US" dirty="0">
              <a:solidFill>
                <a:schemeClr val="accent5"/>
              </a:solidFill>
            </a:endParaRPr>
          </a:p>
        </p:txBody>
      </p:sp>
      <p:sp>
        <p:nvSpPr>
          <p:cNvPr id="35" name="矩形 34"/>
          <p:cNvSpPr/>
          <p:nvPr/>
        </p:nvSpPr>
        <p:spPr>
          <a:xfrm>
            <a:off x="358683" y="4755295"/>
            <a:ext cx="439693" cy="203396"/>
          </a:xfrm>
          <a:prstGeom prst="rect">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850556" y="4652718"/>
            <a:ext cx="2976947" cy="1477328"/>
          </a:xfrm>
          <a:prstGeom prst="rect">
            <a:avLst/>
          </a:prstGeom>
          <a:noFill/>
        </p:spPr>
        <p:txBody>
          <a:bodyPr wrap="square" rtlCol="0">
            <a:spAutoFit/>
          </a:bodyPr>
          <a:lstStyle/>
          <a:p>
            <a:r>
              <a:rPr lang="zh-CN" altLang="en-US" dirty="0">
                <a:solidFill>
                  <a:srgbClr val="C00000"/>
                </a:solidFill>
              </a:rPr>
              <a:t>在属性“纹理”上出现缺失值，样本</a:t>
            </a:r>
            <a:r>
              <a:rPr lang="en-US" altLang="zh-CN" dirty="0">
                <a:solidFill>
                  <a:srgbClr val="C00000"/>
                </a:solidFill>
              </a:rPr>
              <a:t>8</a:t>
            </a:r>
            <a:r>
              <a:rPr lang="zh-CN" altLang="en-US" dirty="0">
                <a:solidFill>
                  <a:srgbClr val="C00000"/>
                </a:solidFill>
              </a:rPr>
              <a:t>和</a:t>
            </a:r>
            <a:r>
              <a:rPr lang="en-US" altLang="zh-CN" dirty="0">
                <a:solidFill>
                  <a:srgbClr val="C00000"/>
                </a:solidFill>
              </a:rPr>
              <a:t>10</a:t>
            </a:r>
            <a:r>
              <a:rPr lang="zh-CN" altLang="en-US" dirty="0">
                <a:solidFill>
                  <a:srgbClr val="C00000"/>
                </a:solidFill>
              </a:rPr>
              <a:t>同时进入</a:t>
            </a:r>
            <a:r>
              <a:rPr lang="en-US" altLang="zh-CN" dirty="0">
                <a:solidFill>
                  <a:srgbClr val="C00000"/>
                </a:solidFill>
              </a:rPr>
              <a:t>3</a:t>
            </a:r>
            <a:r>
              <a:rPr lang="zh-CN" altLang="en-US" dirty="0">
                <a:solidFill>
                  <a:srgbClr val="C00000"/>
                </a:solidFill>
              </a:rPr>
              <a:t>个分支，调整</a:t>
            </a:r>
            <a:r>
              <a:rPr lang="en-US" altLang="zh-CN" dirty="0">
                <a:solidFill>
                  <a:srgbClr val="C00000"/>
                </a:solidFill>
              </a:rPr>
              <a:t>8</a:t>
            </a:r>
            <a:r>
              <a:rPr lang="zh-CN" altLang="en-US" dirty="0">
                <a:solidFill>
                  <a:srgbClr val="C00000"/>
                </a:solidFill>
              </a:rPr>
              <a:t>和</a:t>
            </a:r>
            <a:r>
              <a:rPr lang="en-US" altLang="zh-CN" dirty="0">
                <a:solidFill>
                  <a:srgbClr val="C00000"/>
                </a:solidFill>
              </a:rPr>
              <a:t>10</a:t>
            </a:r>
            <a:r>
              <a:rPr lang="zh-CN" altLang="en-US" dirty="0">
                <a:solidFill>
                  <a:srgbClr val="C00000"/>
                </a:solidFill>
              </a:rPr>
              <a:t>在</a:t>
            </a:r>
            <a:r>
              <a:rPr lang="en-US" altLang="zh-CN" dirty="0">
                <a:solidFill>
                  <a:srgbClr val="C00000"/>
                </a:solidFill>
              </a:rPr>
              <a:t>3</a:t>
            </a:r>
            <a:r>
              <a:rPr lang="zh-CN" altLang="en-US" dirty="0">
                <a:solidFill>
                  <a:srgbClr val="C00000"/>
                </a:solidFill>
              </a:rPr>
              <a:t>分分支权值分别为</a:t>
            </a:r>
            <a:r>
              <a:rPr lang="en-US" altLang="zh-CN" dirty="0">
                <a:solidFill>
                  <a:srgbClr val="C00000"/>
                </a:solidFill>
              </a:rPr>
              <a:t>7/15</a:t>
            </a:r>
            <a:r>
              <a:rPr lang="zh-CN" altLang="en-US" dirty="0">
                <a:solidFill>
                  <a:srgbClr val="C00000"/>
                </a:solidFill>
              </a:rPr>
              <a:t>，</a:t>
            </a:r>
            <a:r>
              <a:rPr lang="en-US" altLang="zh-CN" dirty="0">
                <a:solidFill>
                  <a:srgbClr val="C00000"/>
                </a:solidFill>
              </a:rPr>
              <a:t>5/15</a:t>
            </a:r>
            <a:r>
              <a:rPr lang="zh-CN" altLang="en-US" dirty="0">
                <a:solidFill>
                  <a:srgbClr val="C00000"/>
                </a:solidFill>
              </a:rPr>
              <a:t>，</a:t>
            </a:r>
            <a:r>
              <a:rPr lang="en-US" altLang="zh-CN" dirty="0">
                <a:solidFill>
                  <a:srgbClr val="C00000"/>
                </a:solidFill>
              </a:rPr>
              <a:t>3/15</a:t>
            </a:r>
            <a:endParaRPr lang="zh-CN" altLang="en-US" dirty="0">
              <a:solidFill>
                <a:srgbClr val="C00000"/>
              </a:solidFill>
            </a:endParaRPr>
          </a:p>
        </p:txBody>
      </p:sp>
      <p:sp>
        <p:nvSpPr>
          <p:cNvPr id="37" name="矩形 36"/>
          <p:cNvSpPr/>
          <p:nvPr/>
        </p:nvSpPr>
        <p:spPr>
          <a:xfrm>
            <a:off x="3875895" y="4674974"/>
            <a:ext cx="4448432" cy="160642"/>
          </a:xfrm>
          <a:prstGeom prst="rect">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871773" y="4300148"/>
            <a:ext cx="4448432" cy="160642"/>
          </a:xfrm>
          <a:prstGeom prst="rect">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60350" y="2891481"/>
            <a:ext cx="3484600" cy="16688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531853" y="4081610"/>
            <a:ext cx="3018829" cy="369332"/>
          </a:xfrm>
          <a:prstGeom prst="rect">
            <a:avLst/>
          </a:prstGeom>
          <a:noFill/>
        </p:spPr>
        <p:txBody>
          <a:bodyPr wrap="square" rtlCol="0">
            <a:spAutoFit/>
          </a:bodyPr>
          <a:lstStyle/>
          <a:p>
            <a:r>
              <a:rPr lang="zh-CN" altLang="en-US" dirty="0"/>
              <a:t>样本权重在各子结点仍为</a:t>
            </a:r>
            <a:r>
              <a:rPr lang="en-US" altLang="zh-CN" dirty="0"/>
              <a:t>1</a:t>
            </a:r>
            <a:endParaRPr lang="zh-CN" altLang="en-US" dirty="0"/>
          </a:p>
        </p:txBody>
      </p:sp>
      <p:sp>
        <p:nvSpPr>
          <p:cNvPr id="45" name="矩形 44"/>
          <p:cNvSpPr/>
          <p:nvPr/>
        </p:nvSpPr>
        <p:spPr>
          <a:xfrm>
            <a:off x="264466" y="4617312"/>
            <a:ext cx="3480484" cy="153465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8"/>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39"/>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42"/>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38"/>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36"/>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P spid="19" grpId="0" animBg="1"/>
      <p:bldP spid="21" grpId="0" animBg="1"/>
      <p:bldP spid="22" grpId="0" animBg="1"/>
      <p:bldP spid="23" grpId="0" animBg="1"/>
      <p:bldP spid="25" grpId="0" animBg="1"/>
      <p:bldP spid="26" grpId="0" animBg="1"/>
      <p:bldP spid="27" grpId="0" animBg="1"/>
      <p:bldP spid="28" grpId="0" animBg="1"/>
      <p:bldP spid="29" grpId="0" animBg="1"/>
      <p:bldP spid="30" grpId="0"/>
      <p:bldP spid="31" grpId="0" animBg="1"/>
      <p:bldP spid="32" grpId="0"/>
      <p:bldP spid="33" grpId="0" animBg="1"/>
      <p:bldP spid="34" grpId="0"/>
      <p:bldP spid="35" grpId="0" animBg="1"/>
      <p:bldP spid="36" grpId="0"/>
      <p:bldP spid="37" grpId="0" animBg="1"/>
      <p:bldP spid="38" grpId="0" animBg="1"/>
      <p:bldP spid="39" grpId="0" animBg="1"/>
      <p:bldP spid="42" grpId="0"/>
      <p:bldP spid="45"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大纲</a:t>
            </a:r>
            <a:endParaRPr lang="zh-CN" altLang="en-US" dirty="0"/>
          </a:p>
        </p:txBody>
      </p:sp>
      <p:sp>
        <p:nvSpPr>
          <p:cNvPr id="3" name="内容占位符 2"/>
          <p:cNvSpPr>
            <a:spLocks noGrp="1"/>
          </p:cNvSpPr>
          <p:nvPr>
            <p:ph idx="1"/>
          </p:nvPr>
        </p:nvSpPr>
        <p:spPr/>
        <p:txBody>
          <a:bodyPr/>
          <a:lstStyle/>
          <a:p>
            <a:r>
              <a:rPr lang="zh-CN" altLang="en-US" dirty="0">
                <a:solidFill>
                  <a:schemeClr val="bg1">
                    <a:lumMod val="85000"/>
                  </a:schemeClr>
                </a:solidFill>
              </a:rPr>
              <a:t>基本流程</a:t>
            </a:r>
            <a:endParaRPr lang="en-US" altLang="zh-CN" dirty="0">
              <a:solidFill>
                <a:schemeClr val="bg1">
                  <a:lumMod val="85000"/>
                </a:schemeClr>
              </a:solidFill>
            </a:endParaRPr>
          </a:p>
          <a:p>
            <a:pPr marL="0" indent="0">
              <a:buNone/>
            </a:pPr>
            <a:endParaRPr lang="en-US" altLang="zh-CN" dirty="0"/>
          </a:p>
          <a:p>
            <a:r>
              <a:rPr lang="zh-CN" altLang="en-US" dirty="0">
                <a:solidFill>
                  <a:schemeClr val="bg1">
                    <a:lumMod val="85000"/>
                  </a:schemeClr>
                </a:solidFill>
              </a:rPr>
              <a:t>划分选择</a:t>
            </a:r>
            <a:endParaRPr lang="en-US" altLang="zh-CN" dirty="0">
              <a:solidFill>
                <a:schemeClr val="bg1">
                  <a:lumMod val="85000"/>
                </a:schemeClr>
              </a:solidFill>
            </a:endParaRPr>
          </a:p>
          <a:p>
            <a:pPr marL="0" indent="0">
              <a:buNone/>
            </a:pPr>
            <a:endParaRPr lang="en-US" altLang="zh-CN" dirty="0"/>
          </a:p>
          <a:p>
            <a:r>
              <a:rPr lang="zh-CN" altLang="en-US" dirty="0">
                <a:solidFill>
                  <a:schemeClr val="bg1">
                    <a:lumMod val="85000"/>
                  </a:schemeClr>
                </a:solidFill>
              </a:rPr>
              <a:t>剪枝处理</a:t>
            </a:r>
            <a:endParaRPr lang="en-US" altLang="zh-CN" dirty="0">
              <a:solidFill>
                <a:schemeClr val="bg1">
                  <a:lumMod val="85000"/>
                </a:schemeClr>
              </a:solidFill>
            </a:endParaRPr>
          </a:p>
          <a:p>
            <a:endParaRPr lang="en-US" altLang="zh-CN" dirty="0">
              <a:solidFill>
                <a:schemeClr val="bg1">
                  <a:lumMod val="85000"/>
                </a:schemeClr>
              </a:solidFill>
            </a:endParaRPr>
          </a:p>
          <a:p>
            <a:r>
              <a:rPr lang="zh-CN" altLang="en-US" dirty="0">
                <a:solidFill>
                  <a:schemeClr val="bg1">
                    <a:lumMod val="85000"/>
                  </a:schemeClr>
                </a:solidFill>
              </a:rPr>
              <a:t>连续与缺失值</a:t>
            </a:r>
            <a:endParaRPr lang="en-US" altLang="zh-CN" dirty="0">
              <a:solidFill>
                <a:schemeClr val="bg1">
                  <a:lumMod val="85000"/>
                </a:schemeClr>
              </a:solidFill>
            </a:endParaRPr>
          </a:p>
          <a:p>
            <a:endParaRPr lang="en-US" altLang="zh-CN" dirty="0">
              <a:solidFill>
                <a:schemeClr val="bg1">
                  <a:lumMod val="85000"/>
                </a:schemeClr>
              </a:solidFill>
            </a:endParaRPr>
          </a:p>
          <a:p>
            <a:r>
              <a:rPr lang="zh-CN" altLang="en-US" dirty="0"/>
              <a:t>多变量决策树</a:t>
            </a:r>
            <a:endParaRPr lang="en-US" altLang="zh-CN" dirty="0"/>
          </a:p>
          <a:p>
            <a:pPr marL="0" indent="0">
              <a:buNone/>
            </a:pPr>
            <a:endParaRPr lang="en-US" altLang="zh-CN" dirty="0">
              <a:solidFill>
                <a:schemeClr val="bg1">
                  <a:lumMod val="85000"/>
                </a:schemeClr>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多变量决策树</a:t>
            </a:r>
            <a:endParaRPr lang="zh-CN" altLang="en-US" dirty="0"/>
          </a:p>
        </p:txBody>
      </p:sp>
      <p:sp>
        <p:nvSpPr>
          <p:cNvPr id="3" name="内容占位符 2"/>
          <p:cNvSpPr>
            <a:spLocks noGrp="1"/>
          </p:cNvSpPr>
          <p:nvPr>
            <p:ph idx="1"/>
          </p:nvPr>
        </p:nvSpPr>
        <p:spPr/>
        <p:txBody>
          <a:bodyPr/>
          <a:lstStyle/>
          <a:p>
            <a:r>
              <a:rPr lang="zh-CN" altLang="en-US" dirty="0"/>
              <a:t>单变量决策树分类边界</a:t>
            </a:r>
            <a:r>
              <a:rPr lang="en-US" altLang="zh-CN" dirty="0"/>
              <a:t>:</a:t>
            </a:r>
            <a:r>
              <a:rPr lang="zh-CN" altLang="en-US" dirty="0"/>
              <a:t>轴平行</a:t>
            </a:r>
            <a:endParaRPr lang="en-US" altLang="zh-CN" dirty="0"/>
          </a:p>
          <a:p>
            <a:r>
              <a:rPr lang="zh-CN" altLang="en-US" dirty="0"/>
              <a:t>多变量决策树</a:t>
            </a:r>
            <a:endParaRPr lang="en-US" altLang="zh-CN" dirty="0"/>
          </a:p>
        </p:txBody>
      </p:sp>
      <p:sp>
        <p:nvSpPr>
          <p:cNvPr id="6" name="任意多边形 5"/>
          <p:cNvSpPr/>
          <p:nvPr/>
        </p:nvSpPr>
        <p:spPr>
          <a:xfrm>
            <a:off x="1032939" y="3017002"/>
            <a:ext cx="2757388" cy="1875934"/>
          </a:xfrm>
          <a:custGeom>
            <a:avLst/>
            <a:gdLst>
              <a:gd name="connsiteX0" fmla="*/ 0 w 2181225"/>
              <a:gd name="connsiteY0" fmla="*/ 1514475 h 1514475"/>
              <a:gd name="connsiteX1" fmla="*/ 904875 w 2181225"/>
              <a:gd name="connsiteY1" fmla="*/ 1257300 h 1514475"/>
              <a:gd name="connsiteX2" fmla="*/ 1581150 w 2181225"/>
              <a:gd name="connsiteY2" fmla="*/ 266700 h 1514475"/>
              <a:gd name="connsiteX3" fmla="*/ 2181225 w 2181225"/>
              <a:gd name="connsiteY3" fmla="*/ 0 h 1514475"/>
              <a:gd name="connsiteX0-1" fmla="*/ 0 w 2355393"/>
              <a:gd name="connsiteY0-2" fmla="*/ 1519781 h 1519781"/>
              <a:gd name="connsiteX1-3" fmla="*/ 904875 w 2355393"/>
              <a:gd name="connsiteY1-4" fmla="*/ 1262606 h 1519781"/>
              <a:gd name="connsiteX2-5" fmla="*/ 1581150 w 2355393"/>
              <a:gd name="connsiteY2-6" fmla="*/ 272006 h 1519781"/>
              <a:gd name="connsiteX3-7" fmla="*/ 2355393 w 2355393"/>
              <a:gd name="connsiteY3-8" fmla="*/ 0 h 1519781"/>
              <a:gd name="connsiteX0-9" fmla="*/ 0 w 2355393"/>
              <a:gd name="connsiteY0-10" fmla="*/ 1519781 h 1519781"/>
              <a:gd name="connsiteX1-11" fmla="*/ 904875 w 2355393"/>
              <a:gd name="connsiteY1-12" fmla="*/ 1262606 h 1519781"/>
              <a:gd name="connsiteX2-13" fmla="*/ 1581150 w 2355393"/>
              <a:gd name="connsiteY2-14" fmla="*/ 272006 h 1519781"/>
              <a:gd name="connsiteX3-15" fmla="*/ 2355393 w 2355393"/>
              <a:gd name="connsiteY3-16" fmla="*/ 0 h 1519781"/>
              <a:gd name="connsiteX0-17" fmla="*/ 0 w 2422813"/>
              <a:gd name="connsiteY0-18" fmla="*/ 1519781 h 1519781"/>
              <a:gd name="connsiteX1-19" fmla="*/ 972295 w 2422813"/>
              <a:gd name="connsiteY1-20" fmla="*/ 1262606 h 1519781"/>
              <a:gd name="connsiteX2-21" fmla="*/ 1648570 w 2422813"/>
              <a:gd name="connsiteY2-22" fmla="*/ 272006 h 1519781"/>
              <a:gd name="connsiteX3-23" fmla="*/ 2422813 w 2422813"/>
              <a:gd name="connsiteY3-24" fmla="*/ 0 h 1519781"/>
              <a:gd name="connsiteX0-25" fmla="*/ 0 w 2422813"/>
              <a:gd name="connsiteY0-26" fmla="*/ 1519781 h 1519781"/>
              <a:gd name="connsiteX1-27" fmla="*/ 972295 w 2422813"/>
              <a:gd name="connsiteY1-28" fmla="*/ 1262606 h 1519781"/>
              <a:gd name="connsiteX2-29" fmla="*/ 1648570 w 2422813"/>
              <a:gd name="connsiteY2-30" fmla="*/ 272006 h 1519781"/>
              <a:gd name="connsiteX3-31" fmla="*/ 2422813 w 2422813"/>
              <a:gd name="connsiteY3-32" fmla="*/ 0 h 1519781"/>
              <a:gd name="connsiteX0-33" fmla="*/ 0 w 2532370"/>
              <a:gd name="connsiteY0-34" fmla="*/ 1479985 h 1479985"/>
              <a:gd name="connsiteX1-35" fmla="*/ 972295 w 2532370"/>
              <a:gd name="connsiteY1-36" fmla="*/ 1222810 h 1479985"/>
              <a:gd name="connsiteX2-37" fmla="*/ 1648570 w 2532370"/>
              <a:gd name="connsiteY2-38" fmla="*/ 232210 h 1479985"/>
              <a:gd name="connsiteX3-39" fmla="*/ 2532370 w 2532370"/>
              <a:gd name="connsiteY3-40" fmla="*/ 0 h 1479985"/>
              <a:gd name="connsiteX0-41" fmla="*/ 0 w 2532370"/>
              <a:gd name="connsiteY0-42" fmla="*/ 1480593 h 1480593"/>
              <a:gd name="connsiteX1-43" fmla="*/ 972295 w 2532370"/>
              <a:gd name="connsiteY1-44" fmla="*/ 1223418 h 1480593"/>
              <a:gd name="connsiteX2-45" fmla="*/ 1648570 w 2532370"/>
              <a:gd name="connsiteY2-46" fmla="*/ 232818 h 1480593"/>
              <a:gd name="connsiteX3-47" fmla="*/ 2532370 w 2532370"/>
              <a:gd name="connsiteY3-48" fmla="*/ 608 h 1480593"/>
              <a:gd name="connsiteX0-49" fmla="*/ 0 w 2431240"/>
              <a:gd name="connsiteY0-50" fmla="*/ 1496376 h 1496376"/>
              <a:gd name="connsiteX1-51" fmla="*/ 972295 w 2431240"/>
              <a:gd name="connsiteY1-52" fmla="*/ 1239201 h 1496376"/>
              <a:gd name="connsiteX2-53" fmla="*/ 1648570 w 2431240"/>
              <a:gd name="connsiteY2-54" fmla="*/ 248601 h 1496376"/>
              <a:gd name="connsiteX3-55" fmla="*/ 2431240 w 2431240"/>
              <a:gd name="connsiteY3-56" fmla="*/ 473 h 1496376"/>
              <a:gd name="connsiteX0-57" fmla="*/ 0 w 2431240"/>
              <a:gd name="connsiteY0-58" fmla="*/ 1496376 h 1496376"/>
              <a:gd name="connsiteX1-59" fmla="*/ 972295 w 2431240"/>
              <a:gd name="connsiteY1-60" fmla="*/ 1239201 h 1496376"/>
              <a:gd name="connsiteX2-61" fmla="*/ 1648570 w 2431240"/>
              <a:gd name="connsiteY2-62" fmla="*/ 248601 h 1496376"/>
              <a:gd name="connsiteX3-63" fmla="*/ 2431240 w 2431240"/>
              <a:gd name="connsiteY3-64" fmla="*/ 473 h 1496376"/>
              <a:gd name="connsiteX0-65" fmla="*/ 0 w 2431240"/>
              <a:gd name="connsiteY0-66" fmla="*/ 1535999 h 1535999"/>
              <a:gd name="connsiteX1-67" fmla="*/ 972295 w 2431240"/>
              <a:gd name="connsiteY1-68" fmla="*/ 1278824 h 1535999"/>
              <a:gd name="connsiteX2-69" fmla="*/ 1648570 w 2431240"/>
              <a:gd name="connsiteY2-70" fmla="*/ 288224 h 1535999"/>
              <a:gd name="connsiteX3-71" fmla="*/ 2431240 w 2431240"/>
              <a:gd name="connsiteY3-72" fmla="*/ 300 h 1535999"/>
              <a:gd name="connsiteX0-73" fmla="*/ 0 w 2431240"/>
              <a:gd name="connsiteY0-74" fmla="*/ 1535699 h 1535699"/>
              <a:gd name="connsiteX1-75" fmla="*/ 972295 w 2431240"/>
              <a:gd name="connsiteY1-76" fmla="*/ 1278524 h 1535699"/>
              <a:gd name="connsiteX2-77" fmla="*/ 1648570 w 2431240"/>
              <a:gd name="connsiteY2-78" fmla="*/ 287924 h 1535699"/>
              <a:gd name="connsiteX3-79" fmla="*/ 2431240 w 2431240"/>
              <a:gd name="connsiteY3-80" fmla="*/ 0 h 1535699"/>
              <a:gd name="connsiteX0-81" fmla="*/ 0 w 2464950"/>
              <a:gd name="connsiteY0-82" fmla="*/ 1559576 h 1559576"/>
              <a:gd name="connsiteX1-83" fmla="*/ 972295 w 2464950"/>
              <a:gd name="connsiteY1-84" fmla="*/ 1302401 h 1559576"/>
              <a:gd name="connsiteX2-85" fmla="*/ 1648570 w 2464950"/>
              <a:gd name="connsiteY2-86" fmla="*/ 311801 h 1559576"/>
              <a:gd name="connsiteX3-87" fmla="*/ 2464950 w 2464950"/>
              <a:gd name="connsiteY3-88" fmla="*/ 0 h 1559576"/>
              <a:gd name="connsiteX0-89" fmla="*/ 0 w 2439668"/>
              <a:gd name="connsiteY0-90" fmla="*/ 1567535 h 1567535"/>
              <a:gd name="connsiteX1-91" fmla="*/ 972295 w 2439668"/>
              <a:gd name="connsiteY1-92" fmla="*/ 1310360 h 1567535"/>
              <a:gd name="connsiteX2-93" fmla="*/ 1648570 w 2439668"/>
              <a:gd name="connsiteY2-94" fmla="*/ 319760 h 1567535"/>
              <a:gd name="connsiteX3-95" fmla="*/ 2439668 w 2439668"/>
              <a:gd name="connsiteY3-96" fmla="*/ 0 h 1567535"/>
            </a:gdLst>
            <a:ahLst/>
            <a:cxnLst>
              <a:cxn ang="0">
                <a:pos x="connsiteX0-1" y="connsiteY0-2"/>
              </a:cxn>
              <a:cxn ang="0">
                <a:pos x="connsiteX1-3" y="connsiteY1-4"/>
              </a:cxn>
              <a:cxn ang="0">
                <a:pos x="connsiteX2-5" y="connsiteY2-6"/>
              </a:cxn>
              <a:cxn ang="0">
                <a:pos x="connsiteX3-7" y="connsiteY3-8"/>
              </a:cxn>
            </a:cxnLst>
            <a:rect l="l" t="t" r="r" b="b"/>
            <a:pathLst>
              <a:path w="2439668" h="1567535">
                <a:moveTo>
                  <a:pt x="0" y="1567535"/>
                </a:moveTo>
                <a:cubicBezTo>
                  <a:pt x="331912" y="1564152"/>
                  <a:pt x="697533" y="1518323"/>
                  <a:pt x="972295" y="1310360"/>
                </a:cubicBezTo>
                <a:cubicBezTo>
                  <a:pt x="1247057" y="1102397"/>
                  <a:pt x="1404008" y="538153"/>
                  <a:pt x="1648570" y="319760"/>
                </a:cubicBezTo>
                <a:cubicBezTo>
                  <a:pt x="1893132" y="101367"/>
                  <a:pt x="1936986" y="73677"/>
                  <a:pt x="2439668" y="0"/>
                </a:cubicBezTo>
              </a:path>
            </a:pathLst>
          </a:cu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p:cNvCxnSpPr/>
          <p:nvPr/>
        </p:nvCxnSpPr>
        <p:spPr>
          <a:xfrm flipH="1" flipV="1">
            <a:off x="966000" y="2541985"/>
            <a:ext cx="0" cy="252000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cxnSp>
        <p:nvCxnSpPr>
          <p:cNvPr id="9" name="直接箭头连接符 8"/>
          <p:cNvCxnSpPr/>
          <p:nvPr/>
        </p:nvCxnSpPr>
        <p:spPr>
          <a:xfrm>
            <a:off x="957803" y="5062045"/>
            <a:ext cx="3060000" cy="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sp>
        <p:nvSpPr>
          <p:cNvPr id="10" name="文本框 11"/>
          <p:cNvSpPr txBox="1"/>
          <p:nvPr/>
        </p:nvSpPr>
        <p:spPr>
          <a:xfrm>
            <a:off x="775904" y="4999568"/>
            <a:ext cx="274434" cy="307777"/>
          </a:xfrm>
          <a:prstGeom prst="rect">
            <a:avLst/>
          </a:prstGeom>
          <a:noFill/>
        </p:spPr>
        <p:txBody>
          <a:bodyPr wrap="none" rtlCol="0">
            <a:spAutoFit/>
          </a:bodyPr>
          <a:lstStyle/>
          <a:p>
            <a:r>
              <a:rPr lang="en-US" altLang="zh-CN" sz="1400" dirty="0">
                <a:latin typeface="Times"/>
              </a:rPr>
              <a:t>0</a:t>
            </a:r>
            <a:endParaRPr lang="zh-CN" altLang="en-US" sz="1400" dirty="0">
              <a:latin typeface="Times"/>
            </a:endParaRPr>
          </a:p>
        </p:txBody>
      </p:sp>
      <p:cxnSp>
        <p:nvCxnSpPr>
          <p:cNvPr id="11" name="直接连接符 10"/>
          <p:cNvCxnSpPr/>
          <p:nvPr/>
        </p:nvCxnSpPr>
        <p:spPr>
          <a:xfrm>
            <a:off x="1595810" y="4990485"/>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a:off x="2218000" y="4990485"/>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a:off x="2840190" y="4990485"/>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a:off x="3462380" y="4990485"/>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5400000">
            <a:off x="1002360" y="3155316"/>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5400000">
            <a:off x="1002360" y="3778892"/>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5400000">
            <a:off x="1002360" y="4402468"/>
            <a:ext cx="0" cy="72000"/>
          </a:xfrm>
          <a:prstGeom prst="line">
            <a:avLst/>
          </a:prstGeom>
          <a:ln w="12700"/>
        </p:spPr>
        <p:style>
          <a:lnRef idx="1">
            <a:schemeClr val="dk1"/>
          </a:lnRef>
          <a:fillRef idx="0">
            <a:schemeClr val="dk1"/>
          </a:fillRef>
          <a:effectRef idx="0">
            <a:schemeClr val="dk1"/>
          </a:effectRef>
          <a:fontRef idx="minor">
            <a:schemeClr val="tx1"/>
          </a:fontRef>
        </p:style>
      </p:cxnSp>
      <p:grpSp>
        <p:nvGrpSpPr>
          <p:cNvPr id="18" name="组合 17"/>
          <p:cNvGrpSpPr/>
          <p:nvPr/>
        </p:nvGrpSpPr>
        <p:grpSpPr>
          <a:xfrm>
            <a:off x="1753845" y="3976955"/>
            <a:ext cx="108000" cy="108000"/>
            <a:chOff x="5476803" y="2392530"/>
            <a:chExt cx="108000" cy="108000"/>
          </a:xfrm>
        </p:grpSpPr>
        <p:cxnSp>
          <p:nvCxnSpPr>
            <p:cNvPr id="19" name="直接连接符 18"/>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21" name="组合 20"/>
          <p:cNvGrpSpPr/>
          <p:nvPr/>
        </p:nvGrpSpPr>
        <p:grpSpPr>
          <a:xfrm>
            <a:off x="1271304" y="4328782"/>
            <a:ext cx="108000" cy="108000"/>
            <a:chOff x="5476803" y="2392530"/>
            <a:chExt cx="108000" cy="108000"/>
          </a:xfrm>
        </p:grpSpPr>
        <p:cxnSp>
          <p:nvCxnSpPr>
            <p:cNvPr id="22" name="直接连接符 2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24" name="组合 23"/>
          <p:cNvGrpSpPr/>
          <p:nvPr/>
        </p:nvGrpSpPr>
        <p:grpSpPr>
          <a:xfrm>
            <a:off x="2365783" y="3700266"/>
            <a:ext cx="108000" cy="108000"/>
            <a:chOff x="5476803" y="2392530"/>
            <a:chExt cx="108000" cy="108000"/>
          </a:xfrm>
        </p:grpSpPr>
        <p:cxnSp>
          <p:nvCxnSpPr>
            <p:cNvPr id="25" name="直接连接符 2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27" name="组合 26"/>
          <p:cNvGrpSpPr/>
          <p:nvPr/>
        </p:nvGrpSpPr>
        <p:grpSpPr>
          <a:xfrm>
            <a:off x="2076525" y="3744997"/>
            <a:ext cx="108000" cy="108000"/>
            <a:chOff x="5476803" y="2392530"/>
            <a:chExt cx="108000" cy="108000"/>
          </a:xfrm>
        </p:grpSpPr>
        <p:cxnSp>
          <p:nvCxnSpPr>
            <p:cNvPr id="28" name="直接连接符 2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0" name="组合 29"/>
          <p:cNvGrpSpPr/>
          <p:nvPr/>
        </p:nvGrpSpPr>
        <p:grpSpPr>
          <a:xfrm>
            <a:off x="1995683" y="4469842"/>
            <a:ext cx="108000" cy="108000"/>
            <a:chOff x="5476803" y="2392530"/>
            <a:chExt cx="108000" cy="108000"/>
          </a:xfrm>
        </p:grpSpPr>
        <p:cxnSp>
          <p:nvCxnSpPr>
            <p:cNvPr id="31" name="直接连接符 30"/>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3" name="组合 32"/>
          <p:cNvGrpSpPr/>
          <p:nvPr/>
        </p:nvGrpSpPr>
        <p:grpSpPr>
          <a:xfrm>
            <a:off x="1259493" y="3756518"/>
            <a:ext cx="108000" cy="108000"/>
            <a:chOff x="5476803" y="2392530"/>
            <a:chExt cx="108000" cy="108000"/>
          </a:xfrm>
        </p:grpSpPr>
        <p:cxnSp>
          <p:nvCxnSpPr>
            <p:cNvPr id="34" name="直接连接符 33"/>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6" name="组合 35"/>
          <p:cNvGrpSpPr/>
          <p:nvPr/>
        </p:nvGrpSpPr>
        <p:grpSpPr>
          <a:xfrm>
            <a:off x="1510286" y="4105157"/>
            <a:ext cx="108000" cy="108000"/>
            <a:chOff x="5476803" y="2392530"/>
            <a:chExt cx="108000" cy="108000"/>
          </a:xfrm>
        </p:grpSpPr>
        <p:cxnSp>
          <p:nvCxnSpPr>
            <p:cNvPr id="37" name="直接连接符 36"/>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9" name="组合 38"/>
          <p:cNvGrpSpPr/>
          <p:nvPr/>
        </p:nvGrpSpPr>
        <p:grpSpPr>
          <a:xfrm>
            <a:off x="1430018" y="4670843"/>
            <a:ext cx="108000" cy="108000"/>
            <a:chOff x="5476803" y="2392530"/>
            <a:chExt cx="108000" cy="108000"/>
          </a:xfrm>
        </p:grpSpPr>
        <p:cxnSp>
          <p:nvCxnSpPr>
            <p:cNvPr id="40" name="直接连接符 39"/>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42" name="直接连接符 41"/>
          <p:cNvCxnSpPr/>
          <p:nvPr/>
        </p:nvCxnSpPr>
        <p:spPr>
          <a:xfrm>
            <a:off x="2402208" y="4565571"/>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a:off x="1887683" y="4892936"/>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a:off x="2163877" y="4747377"/>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a:off x="2958025" y="4580926"/>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a:off x="2596084" y="4381085"/>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a:off x="2776853" y="4944151"/>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a:off x="3124287" y="4724843"/>
            <a:ext cx="108000"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49" name="对象 48"/>
          <p:cNvGraphicFramePr>
            <a:graphicFrameLocks noChangeAspect="1"/>
          </p:cNvGraphicFramePr>
          <p:nvPr/>
        </p:nvGraphicFramePr>
        <p:xfrm>
          <a:off x="3688909" y="5119564"/>
          <a:ext cx="141791" cy="216000"/>
        </p:xfrm>
        <a:graphic>
          <a:graphicData uri="http://schemas.openxmlformats.org/presentationml/2006/ole">
            <mc:AlternateContent xmlns:mc="http://schemas.openxmlformats.org/markup-compatibility/2006">
              <mc:Choice xmlns:v="urn:schemas-microsoft-com:vml" Requires="v">
                <p:oleObj spid="_x0000_s4" name="Formula" r:id="rId1" imgW="647700" imgH="971550" progId="Equation.Ribbit">
                  <p:embed/>
                </p:oleObj>
              </mc:Choice>
              <mc:Fallback>
                <p:oleObj name="Formula" r:id="rId1" imgW="647700" imgH="971550" progId="Equation.Ribbit">
                  <p:embed/>
                  <p:pic>
                    <p:nvPicPr>
                      <p:cNvPr id="0" name="图片 3"/>
                      <p:cNvPicPr/>
                      <p:nvPr/>
                    </p:nvPicPr>
                    <p:blipFill>
                      <a:blip r:embed="rId2"/>
                      <a:stretch>
                        <a:fillRect/>
                      </a:stretch>
                    </p:blipFill>
                    <p:spPr>
                      <a:xfrm>
                        <a:off x="3688909" y="5119564"/>
                        <a:ext cx="141791" cy="216000"/>
                      </a:xfrm>
                      <a:prstGeom prst="rect">
                        <a:avLst/>
                      </a:prstGeom>
                    </p:spPr>
                  </p:pic>
                </p:oleObj>
              </mc:Fallback>
            </mc:AlternateContent>
          </a:graphicData>
        </a:graphic>
      </p:graphicFrame>
      <p:graphicFrame>
        <p:nvGraphicFramePr>
          <p:cNvPr id="50" name="对象 49"/>
          <p:cNvGraphicFramePr>
            <a:graphicFrameLocks noChangeAspect="1"/>
          </p:cNvGraphicFramePr>
          <p:nvPr/>
        </p:nvGraphicFramePr>
        <p:xfrm>
          <a:off x="753529" y="2634536"/>
          <a:ext cx="133350" cy="219075"/>
        </p:xfrm>
        <a:graphic>
          <a:graphicData uri="http://schemas.openxmlformats.org/presentationml/2006/ole">
            <mc:AlternateContent xmlns:mc="http://schemas.openxmlformats.org/markup-compatibility/2006">
              <mc:Choice xmlns:v="urn:schemas-microsoft-com:vml" Requires="v">
                <p:oleObj spid="_x0000_s5" name="Formula" r:id="rId3" imgW="609600" imgH="981075" progId="Equation.Ribbit">
                  <p:embed/>
                </p:oleObj>
              </mc:Choice>
              <mc:Fallback>
                <p:oleObj name="Formula" r:id="rId3" imgW="609600" imgH="981075" progId="Equation.Ribbit">
                  <p:embed/>
                  <p:pic>
                    <p:nvPicPr>
                      <p:cNvPr id="0" name="图片 4"/>
                      <p:cNvPicPr/>
                      <p:nvPr/>
                    </p:nvPicPr>
                    <p:blipFill>
                      <a:blip r:embed="rId4"/>
                      <a:stretch>
                        <a:fillRect/>
                      </a:stretch>
                    </p:blipFill>
                    <p:spPr>
                      <a:xfrm>
                        <a:off x="753529" y="2634536"/>
                        <a:ext cx="133350" cy="219075"/>
                      </a:xfrm>
                      <a:prstGeom prst="rect">
                        <a:avLst/>
                      </a:prstGeom>
                    </p:spPr>
                  </p:pic>
                </p:oleObj>
              </mc:Fallback>
            </mc:AlternateContent>
          </a:graphicData>
        </a:graphic>
      </p:graphicFrame>
      <p:grpSp>
        <p:nvGrpSpPr>
          <p:cNvPr id="51" name="组合 50"/>
          <p:cNvGrpSpPr/>
          <p:nvPr/>
        </p:nvGrpSpPr>
        <p:grpSpPr>
          <a:xfrm>
            <a:off x="2069377" y="4142223"/>
            <a:ext cx="108000" cy="108000"/>
            <a:chOff x="5476803" y="2392530"/>
            <a:chExt cx="108000" cy="108000"/>
          </a:xfrm>
        </p:grpSpPr>
        <p:cxnSp>
          <p:nvCxnSpPr>
            <p:cNvPr id="52" name="直接连接符 5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54" name="组合 53"/>
          <p:cNvGrpSpPr/>
          <p:nvPr/>
        </p:nvGrpSpPr>
        <p:grpSpPr>
          <a:xfrm>
            <a:off x="1700534" y="4472926"/>
            <a:ext cx="108000" cy="108000"/>
            <a:chOff x="5476803" y="2392530"/>
            <a:chExt cx="108000" cy="108000"/>
          </a:xfrm>
        </p:grpSpPr>
        <p:cxnSp>
          <p:nvCxnSpPr>
            <p:cNvPr id="55" name="直接连接符 5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57" name="组合 56"/>
          <p:cNvGrpSpPr/>
          <p:nvPr/>
        </p:nvGrpSpPr>
        <p:grpSpPr>
          <a:xfrm>
            <a:off x="1801662" y="3657754"/>
            <a:ext cx="108000" cy="108000"/>
            <a:chOff x="5476803" y="2392530"/>
            <a:chExt cx="108000" cy="108000"/>
          </a:xfrm>
        </p:grpSpPr>
        <p:cxnSp>
          <p:nvCxnSpPr>
            <p:cNvPr id="58" name="直接连接符 5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60" name="直接连接符 59"/>
          <p:cNvCxnSpPr/>
          <p:nvPr/>
        </p:nvCxnSpPr>
        <p:spPr>
          <a:xfrm>
            <a:off x="2675112" y="4084955"/>
            <a:ext cx="108000" cy="0"/>
          </a:xfrm>
          <a:prstGeom prst="line">
            <a:avLst/>
          </a:prstGeom>
          <a:ln w="19050"/>
        </p:spPr>
        <p:style>
          <a:lnRef idx="1">
            <a:schemeClr val="dk1"/>
          </a:lnRef>
          <a:fillRef idx="0">
            <a:schemeClr val="dk1"/>
          </a:fillRef>
          <a:effectRef idx="0">
            <a:schemeClr val="dk1"/>
          </a:effectRef>
          <a:fontRef idx="minor">
            <a:schemeClr val="tx1"/>
          </a:fontRef>
        </p:style>
      </p:cxnSp>
      <p:grpSp>
        <p:nvGrpSpPr>
          <p:cNvPr id="61" name="组合 60"/>
          <p:cNvGrpSpPr/>
          <p:nvPr/>
        </p:nvGrpSpPr>
        <p:grpSpPr>
          <a:xfrm>
            <a:off x="2245209" y="3932686"/>
            <a:ext cx="108000" cy="108000"/>
            <a:chOff x="5476803" y="2392530"/>
            <a:chExt cx="108000" cy="108000"/>
          </a:xfrm>
        </p:grpSpPr>
        <p:cxnSp>
          <p:nvCxnSpPr>
            <p:cNvPr id="62" name="直接连接符 6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64" name="组合 63"/>
          <p:cNvGrpSpPr/>
          <p:nvPr/>
        </p:nvGrpSpPr>
        <p:grpSpPr>
          <a:xfrm>
            <a:off x="1388263" y="3348559"/>
            <a:ext cx="108000" cy="108000"/>
            <a:chOff x="5476803" y="2392530"/>
            <a:chExt cx="108000" cy="108000"/>
          </a:xfrm>
        </p:grpSpPr>
        <p:cxnSp>
          <p:nvCxnSpPr>
            <p:cNvPr id="65" name="直接连接符 6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67" name="组合 66"/>
          <p:cNvGrpSpPr/>
          <p:nvPr/>
        </p:nvGrpSpPr>
        <p:grpSpPr>
          <a:xfrm>
            <a:off x="2442446" y="3486574"/>
            <a:ext cx="108000" cy="108000"/>
            <a:chOff x="5476803" y="2392530"/>
            <a:chExt cx="108000" cy="108000"/>
          </a:xfrm>
        </p:grpSpPr>
        <p:cxnSp>
          <p:nvCxnSpPr>
            <p:cNvPr id="68" name="直接连接符 6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69" name="直接连接符 6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70" name="组合 69"/>
          <p:cNvGrpSpPr/>
          <p:nvPr/>
        </p:nvGrpSpPr>
        <p:grpSpPr>
          <a:xfrm>
            <a:off x="2091798" y="3293772"/>
            <a:ext cx="108000" cy="108000"/>
            <a:chOff x="5476803" y="2392530"/>
            <a:chExt cx="108000" cy="108000"/>
          </a:xfrm>
        </p:grpSpPr>
        <p:cxnSp>
          <p:nvCxnSpPr>
            <p:cNvPr id="71" name="直接连接符 70"/>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2" name="直接连接符 71"/>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73" name="直接连接符 72"/>
          <p:cNvCxnSpPr/>
          <p:nvPr/>
        </p:nvCxnSpPr>
        <p:spPr>
          <a:xfrm>
            <a:off x="2429102" y="4739282"/>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4" name="直接连接符 73"/>
          <p:cNvCxnSpPr/>
          <p:nvPr/>
        </p:nvCxnSpPr>
        <p:spPr>
          <a:xfrm>
            <a:off x="3283228" y="364499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5" name="直接连接符 74"/>
          <p:cNvCxnSpPr/>
          <p:nvPr/>
        </p:nvCxnSpPr>
        <p:spPr>
          <a:xfrm>
            <a:off x="3421281" y="4317825"/>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6" name="直接连接符 75"/>
          <p:cNvCxnSpPr/>
          <p:nvPr/>
        </p:nvCxnSpPr>
        <p:spPr>
          <a:xfrm>
            <a:off x="3337228" y="412902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7" name="直接连接符 76"/>
          <p:cNvCxnSpPr/>
          <p:nvPr/>
        </p:nvCxnSpPr>
        <p:spPr>
          <a:xfrm>
            <a:off x="2975287" y="3929188"/>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8" name="直接连接符 77"/>
          <p:cNvCxnSpPr/>
          <p:nvPr/>
        </p:nvCxnSpPr>
        <p:spPr>
          <a:xfrm>
            <a:off x="2912815" y="3755052"/>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79" name="直接连接符 78"/>
          <p:cNvCxnSpPr/>
          <p:nvPr/>
        </p:nvCxnSpPr>
        <p:spPr>
          <a:xfrm>
            <a:off x="2890514" y="4242506"/>
            <a:ext cx="108000" cy="0"/>
          </a:xfrm>
          <a:prstGeom prst="line">
            <a:avLst/>
          </a:prstGeom>
          <a:ln w="19050"/>
        </p:spPr>
        <p:style>
          <a:lnRef idx="1">
            <a:schemeClr val="dk1"/>
          </a:lnRef>
          <a:fillRef idx="0">
            <a:schemeClr val="dk1"/>
          </a:fillRef>
          <a:effectRef idx="0">
            <a:schemeClr val="dk1"/>
          </a:effectRef>
          <a:fontRef idx="minor">
            <a:schemeClr val="tx1"/>
          </a:fontRef>
        </p:style>
      </p:cxnSp>
      <p:grpSp>
        <p:nvGrpSpPr>
          <p:cNvPr id="80" name="组合 79"/>
          <p:cNvGrpSpPr/>
          <p:nvPr/>
        </p:nvGrpSpPr>
        <p:grpSpPr>
          <a:xfrm>
            <a:off x="2839102" y="3105087"/>
            <a:ext cx="108000" cy="108000"/>
            <a:chOff x="5476803" y="2392530"/>
            <a:chExt cx="108000" cy="108000"/>
          </a:xfrm>
        </p:grpSpPr>
        <p:cxnSp>
          <p:nvCxnSpPr>
            <p:cNvPr id="81" name="直接连接符 80"/>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2" name="直接连接符 81"/>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83" name="组合 82"/>
          <p:cNvGrpSpPr/>
          <p:nvPr/>
        </p:nvGrpSpPr>
        <p:grpSpPr>
          <a:xfrm>
            <a:off x="2542084" y="2859994"/>
            <a:ext cx="108000" cy="108000"/>
            <a:chOff x="5476803" y="2392530"/>
            <a:chExt cx="108000" cy="108000"/>
          </a:xfrm>
        </p:grpSpPr>
        <p:cxnSp>
          <p:nvCxnSpPr>
            <p:cNvPr id="84" name="直接连接符 83"/>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86" name="组合 85"/>
          <p:cNvGrpSpPr/>
          <p:nvPr/>
        </p:nvGrpSpPr>
        <p:grpSpPr>
          <a:xfrm>
            <a:off x="1753695" y="3058501"/>
            <a:ext cx="108000" cy="108000"/>
            <a:chOff x="5476803" y="2392530"/>
            <a:chExt cx="108000" cy="108000"/>
          </a:xfrm>
        </p:grpSpPr>
        <p:cxnSp>
          <p:nvCxnSpPr>
            <p:cNvPr id="87" name="直接连接符 86"/>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8" name="直接连接符 87"/>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89" name="组合 88"/>
          <p:cNvGrpSpPr/>
          <p:nvPr/>
        </p:nvGrpSpPr>
        <p:grpSpPr>
          <a:xfrm>
            <a:off x="2421665" y="3162556"/>
            <a:ext cx="108000" cy="108000"/>
            <a:chOff x="5476803" y="2392530"/>
            <a:chExt cx="108000" cy="108000"/>
          </a:xfrm>
        </p:grpSpPr>
        <p:cxnSp>
          <p:nvCxnSpPr>
            <p:cNvPr id="90" name="直接连接符 89"/>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1" name="直接连接符 90"/>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92" name="直接连接符 91"/>
          <p:cNvCxnSpPr/>
          <p:nvPr/>
        </p:nvCxnSpPr>
        <p:spPr>
          <a:xfrm>
            <a:off x="3103681" y="342800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3" name="直接连接符 92"/>
          <p:cNvCxnSpPr/>
          <p:nvPr/>
        </p:nvCxnSpPr>
        <p:spPr>
          <a:xfrm>
            <a:off x="1468958" y="4926514"/>
            <a:ext cx="108000" cy="0"/>
          </a:xfrm>
          <a:prstGeom prst="line">
            <a:avLst/>
          </a:prstGeom>
          <a:ln w="19050"/>
        </p:spPr>
        <p:style>
          <a:lnRef idx="1">
            <a:schemeClr val="dk1"/>
          </a:lnRef>
          <a:fillRef idx="0">
            <a:schemeClr val="dk1"/>
          </a:fillRef>
          <a:effectRef idx="0">
            <a:schemeClr val="dk1"/>
          </a:effectRef>
          <a:fontRef idx="minor">
            <a:schemeClr val="tx1"/>
          </a:fontRef>
        </p:style>
      </p:cxnSp>
      <p:grpSp>
        <p:nvGrpSpPr>
          <p:cNvPr id="94" name="组合 93"/>
          <p:cNvGrpSpPr/>
          <p:nvPr/>
        </p:nvGrpSpPr>
        <p:grpSpPr>
          <a:xfrm>
            <a:off x="2691534" y="3255661"/>
            <a:ext cx="108000" cy="108000"/>
            <a:chOff x="5476803" y="2392530"/>
            <a:chExt cx="108000" cy="108000"/>
          </a:xfrm>
        </p:grpSpPr>
        <p:cxnSp>
          <p:nvCxnSpPr>
            <p:cNvPr id="95" name="直接连接符 9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直接连接符 9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97" name="组合 96"/>
          <p:cNvGrpSpPr/>
          <p:nvPr/>
        </p:nvGrpSpPr>
        <p:grpSpPr>
          <a:xfrm>
            <a:off x="3354380" y="2938923"/>
            <a:ext cx="108000" cy="108000"/>
            <a:chOff x="5476803" y="2392530"/>
            <a:chExt cx="108000" cy="108000"/>
          </a:xfrm>
        </p:grpSpPr>
        <p:cxnSp>
          <p:nvCxnSpPr>
            <p:cNvPr id="98" name="直接连接符 9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直接连接符 9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100" name="直接连接符 99"/>
          <p:cNvCxnSpPr/>
          <p:nvPr/>
        </p:nvCxnSpPr>
        <p:spPr>
          <a:xfrm>
            <a:off x="3322446" y="3207054"/>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直接连接符 100"/>
          <p:cNvCxnSpPr/>
          <p:nvPr/>
        </p:nvCxnSpPr>
        <p:spPr>
          <a:xfrm>
            <a:off x="2867287" y="3565896"/>
            <a:ext cx="108000" cy="0"/>
          </a:xfrm>
          <a:prstGeom prst="line">
            <a:avLst/>
          </a:prstGeom>
          <a:ln w="19050"/>
        </p:spPr>
        <p:style>
          <a:lnRef idx="1">
            <a:schemeClr val="dk1"/>
          </a:lnRef>
          <a:fillRef idx="0">
            <a:schemeClr val="dk1"/>
          </a:fillRef>
          <a:effectRef idx="0">
            <a:schemeClr val="dk1"/>
          </a:effectRef>
          <a:fontRef idx="minor">
            <a:schemeClr val="tx1"/>
          </a:fontRef>
        </p:style>
      </p:cxnSp>
      <p:sp>
        <p:nvSpPr>
          <p:cNvPr id="102" name="任意多边形 101"/>
          <p:cNvSpPr/>
          <p:nvPr/>
        </p:nvSpPr>
        <p:spPr>
          <a:xfrm>
            <a:off x="1081725" y="3069211"/>
            <a:ext cx="2671763" cy="1728787"/>
          </a:xfrm>
          <a:custGeom>
            <a:avLst/>
            <a:gdLst>
              <a:gd name="connsiteX0" fmla="*/ 0 w 2671763"/>
              <a:gd name="connsiteY0" fmla="*/ 1728787 h 1728787"/>
              <a:gd name="connsiteX1" fmla="*/ 1033463 w 2671763"/>
              <a:gd name="connsiteY1" fmla="*/ 1714500 h 1728787"/>
              <a:gd name="connsiteX2" fmla="*/ 1033463 w 2671763"/>
              <a:gd name="connsiteY2" fmla="*/ 1233487 h 1728787"/>
              <a:gd name="connsiteX3" fmla="*/ 1404938 w 2671763"/>
              <a:gd name="connsiteY3" fmla="*/ 1238250 h 1728787"/>
              <a:gd name="connsiteX4" fmla="*/ 1409700 w 2671763"/>
              <a:gd name="connsiteY4" fmla="*/ 738187 h 1728787"/>
              <a:gd name="connsiteX5" fmla="*/ 1738313 w 2671763"/>
              <a:gd name="connsiteY5" fmla="*/ 738187 h 1728787"/>
              <a:gd name="connsiteX6" fmla="*/ 1733550 w 2671763"/>
              <a:gd name="connsiteY6" fmla="*/ 276225 h 1728787"/>
              <a:gd name="connsiteX7" fmla="*/ 2185988 w 2671763"/>
              <a:gd name="connsiteY7" fmla="*/ 271462 h 1728787"/>
              <a:gd name="connsiteX8" fmla="*/ 2190750 w 2671763"/>
              <a:gd name="connsiteY8" fmla="*/ 0 h 1728787"/>
              <a:gd name="connsiteX9" fmla="*/ 2671763 w 2671763"/>
              <a:gd name="connsiteY9" fmla="*/ 0 h 172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763" h="1728787">
                <a:moveTo>
                  <a:pt x="0" y="1728787"/>
                </a:moveTo>
                <a:lnTo>
                  <a:pt x="1033463" y="1714500"/>
                </a:lnTo>
                <a:lnTo>
                  <a:pt x="1033463" y="1233487"/>
                </a:lnTo>
                <a:lnTo>
                  <a:pt x="1404938" y="1238250"/>
                </a:lnTo>
                <a:cubicBezTo>
                  <a:pt x="1406525" y="1071562"/>
                  <a:pt x="1408113" y="904875"/>
                  <a:pt x="1409700" y="738187"/>
                </a:cubicBezTo>
                <a:lnTo>
                  <a:pt x="1738313" y="738187"/>
                </a:lnTo>
                <a:cubicBezTo>
                  <a:pt x="1736725" y="584200"/>
                  <a:pt x="1735138" y="430212"/>
                  <a:pt x="1733550" y="276225"/>
                </a:cubicBezTo>
                <a:lnTo>
                  <a:pt x="2185988" y="271462"/>
                </a:lnTo>
                <a:cubicBezTo>
                  <a:pt x="2187575" y="180975"/>
                  <a:pt x="2189163" y="90487"/>
                  <a:pt x="2190750" y="0"/>
                </a:cubicBezTo>
                <a:lnTo>
                  <a:pt x="2671763" y="0"/>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102"/>
          <p:cNvSpPr/>
          <p:nvPr/>
        </p:nvSpPr>
        <p:spPr>
          <a:xfrm>
            <a:off x="1119823" y="2977136"/>
            <a:ext cx="2540000" cy="1955800"/>
          </a:xfrm>
          <a:custGeom>
            <a:avLst/>
            <a:gdLst>
              <a:gd name="connsiteX0" fmla="*/ 0 w 2540000"/>
              <a:gd name="connsiteY0" fmla="*/ 1955800 h 1955800"/>
              <a:gd name="connsiteX1" fmla="*/ 1104900 w 2540000"/>
              <a:gd name="connsiteY1" fmla="*/ 1638300 h 1955800"/>
              <a:gd name="connsiteX2" fmla="*/ 1663700 w 2540000"/>
              <a:gd name="connsiteY2" fmla="*/ 444500 h 1955800"/>
              <a:gd name="connsiteX3" fmla="*/ 2540000 w 2540000"/>
              <a:gd name="connsiteY3" fmla="*/ 0 h 1955800"/>
              <a:gd name="connsiteX4" fmla="*/ 2540000 w 2540000"/>
              <a:gd name="connsiteY4" fmla="*/ 0 h 195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0000" h="1955800">
                <a:moveTo>
                  <a:pt x="0" y="1955800"/>
                </a:moveTo>
                <a:lnTo>
                  <a:pt x="1104900" y="1638300"/>
                </a:lnTo>
                <a:lnTo>
                  <a:pt x="1663700" y="444500"/>
                </a:lnTo>
                <a:lnTo>
                  <a:pt x="2540000" y="0"/>
                </a:lnTo>
                <a:lnTo>
                  <a:pt x="2540000" y="0"/>
                </a:ln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Rectangle 3"/>
          <p:cNvSpPr>
            <a:spLocks noChangeArrowheads="1"/>
          </p:cNvSpPr>
          <p:nvPr/>
        </p:nvSpPr>
        <p:spPr bwMode="auto">
          <a:xfrm>
            <a:off x="5037948" y="2182868"/>
            <a:ext cx="3558017" cy="1196145"/>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r>
              <a:rPr lang="zh-CN" altLang="en-US" sz="2200" dirty="0">
                <a:latin typeface="+mn-ea"/>
                <a:ea typeface="+mn-ea"/>
              </a:rPr>
              <a:t>非叶节点不再是仅对某个属性</a:t>
            </a:r>
            <a:r>
              <a:rPr lang="en-US" altLang="zh-CN" sz="2200" dirty="0">
                <a:latin typeface="+mn-ea"/>
                <a:ea typeface="+mn-ea"/>
              </a:rPr>
              <a:t>,</a:t>
            </a:r>
            <a:r>
              <a:rPr lang="zh-CN" altLang="en-US" sz="2200" dirty="0">
                <a:latin typeface="+mn-ea"/>
                <a:ea typeface="+mn-ea"/>
              </a:rPr>
              <a:t>而是对属性的线性组合</a:t>
            </a:r>
            <a:endParaRPr lang="zh-CN" altLang="en-US" sz="2200" dirty="0">
              <a:latin typeface="+mn-ea"/>
              <a:ea typeface="+mn-ea"/>
            </a:endParaRPr>
          </a:p>
        </p:txBody>
      </p:sp>
      <p:sp>
        <p:nvSpPr>
          <p:cNvPr id="105" name="Rectangle 3"/>
          <p:cNvSpPr>
            <a:spLocks noChangeArrowheads="1"/>
          </p:cNvSpPr>
          <p:nvPr/>
        </p:nvSpPr>
        <p:spPr bwMode="auto">
          <a:xfrm>
            <a:off x="5032347" y="3704141"/>
            <a:ext cx="3558017" cy="2228579"/>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r>
              <a:rPr lang="zh-CN" altLang="en-US" sz="2200" dirty="0">
                <a:latin typeface="+mn-ea"/>
                <a:ea typeface="+mn-ea"/>
              </a:rPr>
              <a:t>每个非叶结点是一个形如          </a:t>
            </a:r>
            <a:r>
              <a:rPr lang="en-US" altLang="zh-CN" sz="2200" dirty="0">
                <a:latin typeface="+mn-ea"/>
                <a:ea typeface="+mn-ea"/>
              </a:rPr>
              <a:t>          </a:t>
            </a:r>
            <a:r>
              <a:rPr lang="zh-CN" altLang="en-US" sz="2200" dirty="0">
                <a:latin typeface="+mn-ea"/>
                <a:ea typeface="+mn-ea"/>
              </a:rPr>
              <a:t>的线性分类器，其中  </a:t>
            </a:r>
            <a:r>
              <a:rPr lang="en-US" altLang="zh-CN" sz="2200" dirty="0">
                <a:latin typeface="+mn-ea"/>
                <a:ea typeface="+mn-ea"/>
              </a:rPr>
              <a:t>  </a:t>
            </a:r>
            <a:r>
              <a:rPr lang="zh-CN" altLang="en-US" sz="2200" dirty="0">
                <a:latin typeface="+mn-ea"/>
                <a:ea typeface="+mn-ea"/>
              </a:rPr>
              <a:t>是属性  </a:t>
            </a:r>
            <a:r>
              <a:rPr lang="en-US" altLang="zh-CN" sz="2200" dirty="0">
                <a:latin typeface="+mn-ea"/>
                <a:ea typeface="+mn-ea"/>
              </a:rPr>
              <a:t>  </a:t>
            </a:r>
            <a:r>
              <a:rPr lang="zh-CN" altLang="en-US" sz="2200" dirty="0">
                <a:latin typeface="+mn-ea"/>
                <a:ea typeface="+mn-ea"/>
              </a:rPr>
              <a:t>的权值，  和  可在该结点所含的样本集和属性集上学得</a:t>
            </a:r>
            <a:endParaRPr lang="zh-CN" altLang="en-US" sz="2400" dirty="0"/>
          </a:p>
        </p:txBody>
      </p:sp>
      <p:sp>
        <p:nvSpPr>
          <p:cNvPr id="7" name="下箭头 6"/>
          <p:cNvSpPr/>
          <p:nvPr/>
        </p:nvSpPr>
        <p:spPr>
          <a:xfrm>
            <a:off x="6558238" y="3478798"/>
            <a:ext cx="323085" cy="14124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06" name="对象 105"/>
          <p:cNvGraphicFramePr>
            <a:graphicFrameLocks noChangeAspect="1"/>
          </p:cNvGraphicFramePr>
          <p:nvPr/>
        </p:nvGraphicFramePr>
        <p:xfrm>
          <a:off x="5758779" y="4128528"/>
          <a:ext cx="1257570" cy="293658"/>
        </p:xfrm>
        <a:graphic>
          <a:graphicData uri="http://schemas.openxmlformats.org/presentationml/2006/ole">
            <mc:AlternateContent xmlns:mc="http://schemas.openxmlformats.org/markup-compatibility/2006">
              <mc:Choice xmlns:v="urn:schemas-microsoft-com:vml" Requires="v">
                <p:oleObj spid="_x0000_s107" name="Formula" r:id="rId5" imgW="6677025" imgH="1562100" progId="Equation.Ribbit">
                  <p:embed/>
                </p:oleObj>
              </mc:Choice>
              <mc:Fallback>
                <p:oleObj name="Formula" r:id="rId5" imgW="6677025" imgH="1562100" progId="Equation.Ribbit">
                  <p:embed/>
                  <p:pic>
                    <p:nvPicPr>
                      <p:cNvPr id="0" name="图片 106"/>
                      <p:cNvPicPr/>
                      <p:nvPr/>
                    </p:nvPicPr>
                    <p:blipFill>
                      <a:blip r:embed="rId6"/>
                      <a:stretch>
                        <a:fillRect/>
                      </a:stretch>
                    </p:blipFill>
                    <p:spPr>
                      <a:xfrm>
                        <a:off x="5758779" y="4128528"/>
                        <a:ext cx="1257570" cy="293658"/>
                      </a:xfrm>
                      <a:prstGeom prst="rect">
                        <a:avLst/>
                      </a:prstGeom>
                    </p:spPr>
                  </p:pic>
                </p:oleObj>
              </mc:Fallback>
            </mc:AlternateContent>
          </a:graphicData>
        </a:graphic>
      </p:graphicFrame>
      <p:graphicFrame>
        <p:nvGraphicFramePr>
          <p:cNvPr id="108" name="对象 107"/>
          <p:cNvGraphicFramePr>
            <a:graphicFrameLocks noChangeAspect="1"/>
          </p:cNvGraphicFramePr>
          <p:nvPr/>
        </p:nvGraphicFramePr>
        <p:xfrm>
          <a:off x="6451500" y="4824578"/>
          <a:ext cx="297911" cy="237696"/>
        </p:xfrm>
        <a:graphic>
          <a:graphicData uri="http://schemas.openxmlformats.org/presentationml/2006/ole">
            <mc:AlternateContent xmlns:mc="http://schemas.openxmlformats.org/markup-compatibility/2006">
              <mc:Choice xmlns:v="urn:schemas-microsoft-com:vml" Requires="v">
                <p:oleObj spid="_x0000_s109" name="Formula" r:id="rId7" imgW="1114425" imgH="895350" progId="Equation.Ribbit">
                  <p:embed/>
                </p:oleObj>
              </mc:Choice>
              <mc:Fallback>
                <p:oleObj name="Formula" r:id="rId7" imgW="1114425" imgH="895350" progId="Equation.Ribbit">
                  <p:embed/>
                  <p:pic>
                    <p:nvPicPr>
                      <p:cNvPr id="0" name="图片 108"/>
                      <p:cNvPicPr/>
                      <p:nvPr/>
                    </p:nvPicPr>
                    <p:blipFill>
                      <a:blip r:embed="rId8"/>
                      <a:stretch>
                        <a:fillRect/>
                      </a:stretch>
                    </p:blipFill>
                    <p:spPr>
                      <a:xfrm>
                        <a:off x="6451500" y="4824578"/>
                        <a:ext cx="297911" cy="237696"/>
                      </a:xfrm>
                      <a:prstGeom prst="rect">
                        <a:avLst/>
                      </a:prstGeom>
                    </p:spPr>
                  </p:pic>
                </p:oleObj>
              </mc:Fallback>
            </mc:AlternateContent>
          </a:graphicData>
        </a:graphic>
      </p:graphicFrame>
      <p:graphicFrame>
        <p:nvGraphicFramePr>
          <p:cNvPr id="110" name="对象 109"/>
          <p:cNvGraphicFramePr>
            <a:graphicFrameLocks noChangeAspect="1"/>
          </p:cNvGraphicFramePr>
          <p:nvPr/>
        </p:nvGraphicFramePr>
        <p:xfrm>
          <a:off x="7016321" y="4798159"/>
          <a:ext cx="114910" cy="284252"/>
        </p:xfrm>
        <a:graphic>
          <a:graphicData uri="http://schemas.openxmlformats.org/presentationml/2006/ole">
            <mc:AlternateContent xmlns:mc="http://schemas.openxmlformats.org/markup-compatibility/2006">
              <mc:Choice xmlns:v="urn:schemas-microsoft-com:vml" Requires="v">
                <p:oleObj spid="_x0000_s111" name="Formula" r:id="rId9" imgW="447675" imgH="1114425" progId="Equation.Ribbit">
                  <p:embed/>
                </p:oleObj>
              </mc:Choice>
              <mc:Fallback>
                <p:oleObj name="Formula" r:id="rId9" imgW="447675" imgH="1114425" progId="Equation.Ribbit">
                  <p:embed/>
                  <p:pic>
                    <p:nvPicPr>
                      <p:cNvPr id="0" name="图片 110"/>
                      <p:cNvPicPr/>
                      <p:nvPr/>
                    </p:nvPicPr>
                    <p:blipFill>
                      <a:blip r:embed="rId10"/>
                      <a:stretch>
                        <a:fillRect/>
                      </a:stretch>
                    </p:blipFill>
                    <p:spPr>
                      <a:xfrm>
                        <a:off x="7016321" y="4798159"/>
                        <a:ext cx="114910" cy="284252"/>
                      </a:xfrm>
                      <a:prstGeom prst="rect">
                        <a:avLst/>
                      </a:prstGeom>
                    </p:spPr>
                  </p:pic>
                </p:oleObj>
              </mc:Fallback>
            </mc:AlternateContent>
          </a:graphicData>
        </a:graphic>
      </p:graphicFrame>
      <p:graphicFrame>
        <p:nvGraphicFramePr>
          <p:cNvPr id="112" name="对象 111"/>
          <p:cNvGraphicFramePr>
            <a:graphicFrameLocks noChangeAspect="1"/>
          </p:cNvGraphicFramePr>
          <p:nvPr/>
        </p:nvGraphicFramePr>
        <p:xfrm>
          <a:off x="8028891" y="4483149"/>
          <a:ext cx="264258" cy="264258"/>
        </p:xfrm>
        <a:graphic>
          <a:graphicData uri="http://schemas.openxmlformats.org/presentationml/2006/ole">
            <mc:AlternateContent xmlns:mc="http://schemas.openxmlformats.org/markup-compatibility/2006">
              <mc:Choice xmlns:v="urn:schemas-microsoft-com:vml" Requires="v">
                <p:oleObj spid="_x0000_s113" name="Formula" r:id="rId11" imgW="885825" imgH="895350" progId="Equation.Ribbit">
                  <p:embed/>
                </p:oleObj>
              </mc:Choice>
              <mc:Fallback>
                <p:oleObj name="Formula" r:id="rId11" imgW="885825" imgH="895350" progId="Equation.Ribbit">
                  <p:embed/>
                  <p:pic>
                    <p:nvPicPr>
                      <p:cNvPr id="0" name="图片 112"/>
                      <p:cNvPicPr/>
                      <p:nvPr/>
                    </p:nvPicPr>
                    <p:blipFill>
                      <a:blip r:embed="rId12"/>
                      <a:stretch>
                        <a:fillRect/>
                      </a:stretch>
                    </p:blipFill>
                    <p:spPr>
                      <a:xfrm>
                        <a:off x="8028891" y="4483149"/>
                        <a:ext cx="264258" cy="264258"/>
                      </a:xfrm>
                      <a:prstGeom prst="rect">
                        <a:avLst/>
                      </a:prstGeom>
                    </p:spPr>
                  </p:pic>
                </p:oleObj>
              </mc:Fallback>
            </mc:AlternateContent>
          </a:graphicData>
        </a:graphic>
      </p:graphicFrame>
      <p:graphicFrame>
        <p:nvGraphicFramePr>
          <p:cNvPr id="114" name="对象 113"/>
          <p:cNvGraphicFramePr>
            <a:graphicFrameLocks noChangeAspect="1"/>
          </p:cNvGraphicFramePr>
          <p:nvPr/>
        </p:nvGraphicFramePr>
        <p:xfrm>
          <a:off x="6893513" y="4465819"/>
          <a:ext cx="325103" cy="259392"/>
        </p:xfrm>
        <a:graphic>
          <a:graphicData uri="http://schemas.openxmlformats.org/presentationml/2006/ole">
            <mc:AlternateContent xmlns:mc="http://schemas.openxmlformats.org/markup-compatibility/2006">
              <mc:Choice xmlns:v="urn:schemas-microsoft-com:vml" Requires="v">
                <p:oleObj spid="_x0000_s115" name="Formula" r:id="rId13" imgW="1114425" imgH="895350" progId="Equation.Ribbit">
                  <p:embed/>
                </p:oleObj>
              </mc:Choice>
              <mc:Fallback>
                <p:oleObj name="Formula" r:id="rId13" imgW="1114425" imgH="895350" progId="Equation.Ribbit">
                  <p:embed/>
                  <p:pic>
                    <p:nvPicPr>
                      <p:cNvPr id="0" name="图片 114"/>
                      <p:cNvPicPr/>
                      <p:nvPr/>
                    </p:nvPicPr>
                    <p:blipFill>
                      <a:blip r:embed="rId8"/>
                      <a:stretch>
                        <a:fillRect/>
                      </a:stretch>
                    </p:blipFill>
                    <p:spPr>
                      <a:xfrm>
                        <a:off x="6893513" y="4465819"/>
                        <a:ext cx="325103" cy="259392"/>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4" grpId="0" animBg="1"/>
      <p:bldP spid="10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71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8726" y="2100242"/>
            <a:ext cx="4781346" cy="37050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488200" y="3163808"/>
            <a:ext cx="4636546" cy="1931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88200" y="3612409"/>
            <a:ext cx="4636546" cy="3403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67544" y="4610599"/>
            <a:ext cx="4636546" cy="3403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362211" y="4015698"/>
            <a:ext cx="3729608" cy="584775"/>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wrap="square">
            <a:sp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zh-CN" altLang="en-US" sz="1600" b="1" dirty="0">
                <a:solidFill>
                  <a:schemeClr val="tx1"/>
                </a:solidFill>
                <a:latin typeface="华文仿宋" panose="02010600040101010101" pitchFamily="2" charset="-122"/>
                <a:ea typeface="华文仿宋" panose="02010600040101010101" pitchFamily="2" charset="-122"/>
              </a:rPr>
              <a:t>（</a:t>
            </a:r>
            <a:r>
              <a:rPr lang="en-US" altLang="zh-CN" sz="1600" b="1" dirty="0">
                <a:solidFill>
                  <a:schemeClr val="tx1"/>
                </a:solidFill>
                <a:latin typeface="华文仿宋" panose="02010600040101010101" pitchFamily="2" charset="-122"/>
                <a:ea typeface="华文仿宋" panose="02010600040101010101" pitchFamily="2" charset="-122"/>
              </a:rPr>
              <a:t>1</a:t>
            </a:r>
            <a:r>
              <a:rPr lang="zh-CN" altLang="en-US" sz="1600" b="1" dirty="0">
                <a:solidFill>
                  <a:schemeClr val="tx1"/>
                </a:solidFill>
                <a:latin typeface="华文仿宋" panose="02010600040101010101" pitchFamily="2" charset="-122"/>
                <a:ea typeface="华文仿宋" panose="02010600040101010101" pitchFamily="2" charset="-122"/>
              </a:rPr>
              <a:t>）当前结点包含的样本全部属于同一类别</a:t>
            </a:r>
            <a:endParaRPr lang="zh-CN" altLang="en-US" sz="1600" b="1" dirty="0">
              <a:solidFill>
                <a:schemeClr val="tx1"/>
              </a:solidFill>
              <a:latin typeface="华文仿宋" panose="02010600040101010101" pitchFamily="2" charset="-122"/>
              <a:ea typeface="华文仿宋" panose="02010600040101010101" pitchFamily="2" charset="-122"/>
            </a:endParaRPr>
          </a:p>
        </p:txBody>
      </p:sp>
      <p:sp>
        <p:nvSpPr>
          <p:cNvPr id="15" name="矩形 14"/>
          <p:cNvSpPr/>
          <p:nvPr/>
        </p:nvSpPr>
        <p:spPr>
          <a:xfrm>
            <a:off x="5362211" y="4569695"/>
            <a:ext cx="3729608" cy="584775"/>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wrap="square">
            <a:sp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zh-CN" altLang="en-US" sz="1600" b="1" dirty="0">
                <a:solidFill>
                  <a:schemeClr val="tx1"/>
                </a:solidFill>
                <a:latin typeface="华文仿宋" panose="02010600040101010101" pitchFamily="2" charset="-122"/>
                <a:ea typeface="华文仿宋" panose="02010600040101010101" pitchFamily="2" charset="-122"/>
              </a:rPr>
              <a:t>（</a:t>
            </a:r>
            <a:r>
              <a:rPr lang="en-US" altLang="zh-CN" sz="1600" b="1" dirty="0">
                <a:solidFill>
                  <a:schemeClr val="tx1"/>
                </a:solidFill>
                <a:latin typeface="华文仿宋" panose="02010600040101010101" pitchFamily="2" charset="-122"/>
                <a:ea typeface="华文仿宋" panose="02010600040101010101" pitchFamily="2" charset="-122"/>
              </a:rPr>
              <a:t>2</a:t>
            </a:r>
            <a:r>
              <a:rPr lang="zh-CN" altLang="en-US" sz="1600" b="1" dirty="0">
                <a:solidFill>
                  <a:schemeClr val="tx1"/>
                </a:solidFill>
                <a:latin typeface="华文仿宋" panose="02010600040101010101" pitchFamily="2" charset="-122"/>
                <a:ea typeface="华文仿宋" panose="02010600040101010101" pitchFamily="2" charset="-122"/>
              </a:rPr>
              <a:t>）当前属性集为空，或所有样本在所有属性上取值相同</a:t>
            </a:r>
            <a:endParaRPr lang="zh-CN" altLang="en-US" sz="1600" b="1" dirty="0">
              <a:solidFill>
                <a:schemeClr val="tx1"/>
              </a:solidFill>
              <a:latin typeface="华文仿宋" panose="02010600040101010101" pitchFamily="2" charset="-122"/>
              <a:ea typeface="华文仿宋" panose="02010600040101010101" pitchFamily="2" charset="-122"/>
            </a:endParaRPr>
          </a:p>
        </p:txBody>
      </p:sp>
      <p:sp>
        <p:nvSpPr>
          <p:cNvPr id="16" name="矩形 15"/>
          <p:cNvSpPr/>
          <p:nvPr/>
        </p:nvSpPr>
        <p:spPr>
          <a:xfrm>
            <a:off x="5369603" y="5507940"/>
            <a:ext cx="3722216" cy="369332"/>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wrap="square">
            <a:sp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zh-CN" altLang="en-US" b="1" dirty="0">
                <a:solidFill>
                  <a:schemeClr val="tx1"/>
                </a:solidFill>
                <a:latin typeface="华文仿宋" panose="02010600040101010101" pitchFamily="2" charset="-122"/>
                <a:ea typeface="华文仿宋" panose="02010600040101010101" pitchFamily="2" charset="-122"/>
              </a:rPr>
              <a:t>（</a:t>
            </a:r>
            <a:r>
              <a:rPr lang="en-US" altLang="zh-CN" sz="1600" b="1" dirty="0">
                <a:solidFill>
                  <a:schemeClr val="tx1"/>
                </a:solidFill>
                <a:latin typeface="华文仿宋" panose="02010600040101010101" pitchFamily="2" charset="-122"/>
                <a:ea typeface="华文仿宋" panose="02010600040101010101" pitchFamily="2" charset="-122"/>
              </a:rPr>
              <a:t>3</a:t>
            </a:r>
            <a:r>
              <a:rPr lang="zh-CN" altLang="en-US" sz="1600" b="1" dirty="0">
                <a:solidFill>
                  <a:schemeClr val="tx1"/>
                </a:solidFill>
                <a:latin typeface="华文仿宋" panose="02010600040101010101" pitchFamily="2" charset="-122"/>
                <a:ea typeface="华文仿宋" panose="02010600040101010101" pitchFamily="2" charset="-122"/>
              </a:rPr>
              <a:t>）当前结点包含的样本集合为空</a:t>
            </a:r>
            <a:endParaRPr lang="zh-CN" altLang="en-US" sz="1600" b="1" dirty="0">
              <a:solidFill>
                <a:schemeClr val="tx1"/>
              </a:solidFill>
              <a:latin typeface="华文仿宋" panose="02010600040101010101" pitchFamily="2" charset="-122"/>
              <a:ea typeface="华文仿宋" panose="02010600040101010101" pitchFamily="2" charset="-122"/>
            </a:endParaRPr>
          </a:p>
        </p:txBody>
      </p:sp>
      <p:sp>
        <p:nvSpPr>
          <p:cNvPr id="3" name="标题 2"/>
          <p:cNvSpPr>
            <a:spLocks noGrp="1"/>
          </p:cNvSpPr>
          <p:nvPr>
            <p:ph type="title"/>
          </p:nvPr>
        </p:nvSpPr>
        <p:spPr/>
        <p:txBody>
          <a:bodyPr>
            <a:normAutofit/>
          </a:bodyPr>
          <a:lstStyle/>
          <a:p>
            <a:r>
              <a:rPr lang="zh-CN" altLang="en-US" sz="2800" dirty="0">
                <a:effectLst>
                  <a:outerShdw blurRad="38100" dist="38100" dir="2700000" algn="tl">
                    <a:srgbClr val="000000">
                      <a:alpha val="43137"/>
                    </a:srgbClr>
                  </a:outerShdw>
                </a:effectLst>
                <a:latin typeface="+mj-ea"/>
                <a:ea typeface="+mj-ea"/>
              </a:rPr>
              <a:t>决策树 </a:t>
            </a:r>
            <a:r>
              <a:rPr lang="en-US" altLang="zh-CN" sz="2800" dirty="0">
                <a:effectLst>
                  <a:outerShdw blurRad="38100" dist="38100" dir="2700000" algn="tl">
                    <a:srgbClr val="000000">
                      <a:alpha val="43137"/>
                    </a:srgbClr>
                  </a:outerShdw>
                </a:effectLst>
                <a:latin typeface="+mj-ea"/>
                <a:ea typeface="+mj-ea"/>
              </a:rPr>
              <a:t>— </a:t>
            </a:r>
            <a:r>
              <a:rPr lang="zh-CN" altLang="en-US" sz="2800" dirty="0">
                <a:effectLst>
                  <a:outerShdw blurRad="38100" dist="38100" dir="2700000" algn="tl">
                    <a:srgbClr val="000000">
                      <a:alpha val="43137"/>
                    </a:srgbClr>
                  </a:outerShdw>
                </a:effectLst>
                <a:latin typeface="+mj-ea"/>
                <a:ea typeface="+mj-ea"/>
              </a:rPr>
              <a:t>基本流程</a:t>
            </a:r>
            <a:endParaRPr lang="zh-CN" altLang="en-US" sz="2800" dirty="0">
              <a:latin typeface="+mj-ea"/>
              <a:ea typeface="+mj-ea"/>
            </a:endParaRPr>
          </a:p>
        </p:txBody>
      </p:sp>
      <p:grpSp>
        <p:nvGrpSpPr>
          <p:cNvPr id="10" name="组合 9"/>
          <p:cNvGrpSpPr/>
          <p:nvPr/>
        </p:nvGrpSpPr>
        <p:grpSpPr>
          <a:xfrm>
            <a:off x="5914766" y="1703532"/>
            <a:ext cx="2775981" cy="1806037"/>
            <a:chOff x="2669986" y="1779662"/>
            <a:chExt cx="3834290" cy="2605767"/>
          </a:xfrm>
        </p:grpSpPr>
        <p:sp>
          <p:nvSpPr>
            <p:cNvPr id="11" name="圆角矩形 4"/>
            <p:cNvSpPr/>
            <p:nvPr/>
          </p:nvSpPr>
          <p:spPr>
            <a:xfrm>
              <a:off x="4860032" y="1779662"/>
              <a:ext cx="1080000" cy="324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华文仿宋" panose="02010600040101010101" pitchFamily="2" charset="-122"/>
                  <a:ea typeface="华文仿宋" panose="02010600040101010101" pitchFamily="2" charset="-122"/>
                </a:rPr>
                <a:t>色泽</a:t>
              </a:r>
              <a:r>
                <a:rPr lang="en-US" altLang="zh-CN" sz="1100" dirty="0">
                  <a:latin typeface="Times New Roman" panose="02020503050405090304" pitchFamily="18" charset="0"/>
                  <a:ea typeface="华文仿宋" panose="02010600040101010101" pitchFamily="2" charset="-122"/>
                  <a:cs typeface="Times New Roman" panose="02020503050405090304" pitchFamily="18" charset="0"/>
                </a:rPr>
                <a:t>=?</a:t>
              </a:r>
              <a:endParaRPr lang="zh-CN" altLang="en-US" sz="1100" dirty="0">
                <a:latin typeface="Times New Roman" panose="02020503050405090304" pitchFamily="18" charset="0"/>
                <a:ea typeface="华文仿宋" panose="02010600040101010101" pitchFamily="2" charset="-122"/>
                <a:cs typeface="Times New Roman" panose="02020503050405090304" pitchFamily="18" charset="0"/>
              </a:endParaRPr>
            </a:p>
          </p:txBody>
        </p:sp>
        <p:sp>
          <p:nvSpPr>
            <p:cNvPr id="12" name="圆角矩形 5"/>
            <p:cNvSpPr/>
            <p:nvPr/>
          </p:nvSpPr>
          <p:spPr>
            <a:xfrm>
              <a:off x="4130017" y="2540252"/>
              <a:ext cx="1080000" cy="324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华文仿宋" panose="02010600040101010101" pitchFamily="2" charset="-122"/>
                  <a:ea typeface="华文仿宋" panose="02010600040101010101" pitchFamily="2" charset="-122"/>
                </a:rPr>
                <a:t>根蒂</a:t>
              </a:r>
              <a:r>
                <a:rPr lang="en-US" altLang="zh-CN" sz="1100" dirty="0">
                  <a:latin typeface="Times New Roman" panose="02020503050405090304" pitchFamily="18" charset="0"/>
                  <a:ea typeface="华文仿宋" panose="02010600040101010101" pitchFamily="2" charset="-122"/>
                  <a:cs typeface="Times New Roman" panose="02020503050405090304" pitchFamily="18" charset="0"/>
                </a:rPr>
                <a:t>=?</a:t>
              </a:r>
              <a:endParaRPr lang="zh-CN" altLang="en-US" sz="1100" dirty="0">
                <a:latin typeface="Times New Roman" panose="02020503050405090304" pitchFamily="18" charset="0"/>
                <a:ea typeface="华文仿宋" panose="02010600040101010101" pitchFamily="2" charset="-122"/>
                <a:cs typeface="Times New Roman" panose="02020503050405090304" pitchFamily="18" charset="0"/>
              </a:endParaRPr>
            </a:p>
          </p:txBody>
        </p:sp>
        <p:sp>
          <p:nvSpPr>
            <p:cNvPr id="14" name="圆角矩形 6"/>
            <p:cNvSpPr/>
            <p:nvPr/>
          </p:nvSpPr>
          <p:spPr>
            <a:xfrm>
              <a:off x="3400002" y="3300841"/>
              <a:ext cx="1080000" cy="324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华文仿宋" panose="02010600040101010101" pitchFamily="2" charset="-122"/>
                  <a:ea typeface="华文仿宋" panose="02010600040101010101" pitchFamily="2" charset="-122"/>
                </a:rPr>
                <a:t>敲声</a:t>
              </a:r>
              <a:r>
                <a:rPr lang="en-US" altLang="zh-CN" sz="1100" dirty="0">
                  <a:latin typeface="Times New Roman" panose="02020503050405090304" pitchFamily="18" charset="0"/>
                  <a:ea typeface="华文仿宋" panose="02010600040101010101" pitchFamily="2" charset="-122"/>
                  <a:cs typeface="Times New Roman" panose="02020503050405090304" pitchFamily="18" charset="0"/>
                </a:rPr>
                <a:t>=?</a:t>
              </a:r>
              <a:endParaRPr lang="zh-CN" altLang="en-US" sz="1100" dirty="0">
                <a:latin typeface="Times New Roman" panose="02020503050405090304" pitchFamily="18" charset="0"/>
                <a:ea typeface="华文仿宋" panose="02010600040101010101" pitchFamily="2" charset="-122"/>
                <a:cs typeface="Times New Roman" panose="02020503050405090304" pitchFamily="18" charset="0"/>
              </a:endParaRPr>
            </a:p>
          </p:txBody>
        </p:sp>
        <p:sp>
          <p:nvSpPr>
            <p:cNvPr id="17" name="椭圆 16"/>
            <p:cNvSpPr/>
            <p:nvPr/>
          </p:nvSpPr>
          <p:spPr>
            <a:xfrm>
              <a:off x="2669986" y="4061429"/>
              <a:ext cx="1183318" cy="324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华文仿宋" panose="02010600040101010101" pitchFamily="2" charset="-122"/>
                  <a:ea typeface="华文仿宋" panose="02010600040101010101" pitchFamily="2" charset="-122"/>
                </a:rPr>
                <a:t>好瓜</a:t>
              </a:r>
              <a:endParaRPr lang="zh-CN" altLang="en-US" sz="1100" dirty="0">
                <a:latin typeface="华文仿宋" panose="02010600040101010101" pitchFamily="2" charset="-122"/>
                <a:ea typeface="华文仿宋" panose="02010600040101010101" pitchFamily="2" charset="-122"/>
              </a:endParaRPr>
            </a:p>
          </p:txBody>
        </p:sp>
        <p:cxnSp>
          <p:nvCxnSpPr>
            <p:cNvPr id="18" name="直接连接符 17"/>
            <p:cNvCxnSpPr>
              <a:endCxn id="12" idx="0"/>
            </p:cNvCxnSpPr>
            <p:nvPr/>
          </p:nvCxnSpPr>
          <p:spPr>
            <a:xfrm flipH="1">
              <a:off x="4670017" y="2103664"/>
              <a:ext cx="540000" cy="436589"/>
            </a:xfrm>
            <a:prstGeom prst="line">
              <a:avLst/>
            </a:prstGeom>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flipH="1">
              <a:off x="3940002" y="2864253"/>
              <a:ext cx="540000" cy="436589"/>
            </a:xfrm>
            <a:prstGeom prst="line">
              <a:avLst/>
            </a:prstGeom>
          </p:spPr>
          <p:style>
            <a:lnRef idx="1">
              <a:schemeClr val="dk1"/>
            </a:lnRef>
            <a:fillRef idx="0">
              <a:schemeClr val="dk1"/>
            </a:fillRef>
            <a:effectRef idx="0">
              <a:schemeClr val="dk1"/>
            </a:effectRef>
            <a:fontRef idx="minor">
              <a:schemeClr val="tx1"/>
            </a:fontRef>
          </p:style>
        </p:cxnSp>
        <p:cxnSp>
          <p:nvCxnSpPr>
            <p:cNvPr id="20" name="直接连接符 19"/>
            <p:cNvCxnSpPr>
              <a:endCxn id="17" idx="0"/>
            </p:cNvCxnSpPr>
            <p:nvPr/>
          </p:nvCxnSpPr>
          <p:spPr>
            <a:xfrm flipH="1">
              <a:off x="3261645" y="3624842"/>
              <a:ext cx="488343" cy="436587"/>
            </a:xfrm>
            <a:prstGeom prst="line">
              <a:avLst/>
            </a:prstGeom>
          </p:spPr>
          <p:style>
            <a:lnRef idx="1">
              <a:schemeClr val="dk1"/>
            </a:lnRef>
            <a:fillRef idx="0">
              <a:schemeClr val="dk1"/>
            </a:fillRef>
            <a:effectRef idx="0">
              <a:schemeClr val="dk1"/>
            </a:effectRef>
            <a:fontRef idx="minor">
              <a:schemeClr val="tx1"/>
            </a:fontRef>
          </p:style>
        </p:cxnSp>
        <p:sp>
          <p:nvSpPr>
            <p:cNvPr id="21" name="文本框 19"/>
            <p:cNvSpPr txBox="1"/>
            <p:nvPr/>
          </p:nvSpPr>
          <p:spPr>
            <a:xfrm>
              <a:off x="4213704" y="2124618"/>
              <a:ext cx="609327" cy="355250"/>
            </a:xfrm>
            <a:prstGeom prst="rect">
              <a:avLst/>
            </a:prstGeom>
            <a:noFill/>
          </p:spPr>
          <p:txBody>
            <a:bodyPr wrap="none" rtlCol="0">
              <a:spAutoFit/>
            </a:bodyPr>
            <a:lstStyle/>
            <a:p>
              <a:r>
                <a:rPr lang="zh-CN" altLang="en-US" sz="1000" dirty="0">
                  <a:latin typeface="华文仿宋" panose="02010600040101010101" pitchFamily="2" charset="-122"/>
                  <a:ea typeface="华文仿宋" panose="02010600040101010101" pitchFamily="2" charset="-122"/>
                </a:rPr>
                <a:t>青绿</a:t>
              </a:r>
              <a:endParaRPr lang="zh-CN" altLang="en-US" sz="1000" dirty="0">
                <a:latin typeface="华文仿宋" panose="02010600040101010101" pitchFamily="2" charset="-122"/>
                <a:ea typeface="华文仿宋" panose="02010600040101010101" pitchFamily="2" charset="-122"/>
              </a:endParaRPr>
            </a:p>
          </p:txBody>
        </p:sp>
        <p:sp>
          <p:nvSpPr>
            <p:cNvPr id="22" name="文本框 20"/>
            <p:cNvSpPr txBox="1"/>
            <p:nvPr/>
          </p:nvSpPr>
          <p:spPr>
            <a:xfrm>
              <a:off x="3563674" y="2887753"/>
              <a:ext cx="609327" cy="355250"/>
            </a:xfrm>
            <a:prstGeom prst="rect">
              <a:avLst/>
            </a:prstGeom>
            <a:noFill/>
          </p:spPr>
          <p:txBody>
            <a:bodyPr wrap="none" rtlCol="0">
              <a:spAutoFit/>
            </a:bodyPr>
            <a:lstStyle/>
            <a:p>
              <a:r>
                <a:rPr lang="zh-CN" altLang="en-US" sz="1000" dirty="0">
                  <a:latin typeface="华文仿宋" panose="02010600040101010101" pitchFamily="2" charset="-122"/>
                  <a:ea typeface="华文仿宋" panose="02010600040101010101" pitchFamily="2" charset="-122"/>
                </a:rPr>
                <a:t>蜷缩</a:t>
              </a:r>
              <a:endParaRPr lang="zh-CN" altLang="en-US" sz="1000" dirty="0">
                <a:latin typeface="华文仿宋" panose="02010600040101010101" pitchFamily="2" charset="-122"/>
                <a:ea typeface="华文仿宋" panose="02010600040101010101" pitchFamily="2" charset="-122"/>
              </a:endParaRPr>
            </a:p>
          </p:txBody>
        </p:sp>
        <p:sp>
          <p:nvSpPr>
            <p:cNvPr id="23" name="文本框 21"/>
            <p:cNvSpPr txBox="1"/>
            <p:nvPr/>
          </p:nvSpPr>
          <p:spPr>
            <a:xfrm>
              <a:off x="2833659" y="3682298"/>
              <a:ext cx="609327" cy="355250"/>
            </a:xfrm>
            <a:prstGeom prst="rect">
              <a:avLst/>
            </a:prstGeom>
            <a:noFill/>
          </p:spPr>
          <p:txBody>
            <a:bodyPr wrap="none" rtlCol="0">
              <a:spAutoFit/>
            </a:bodyPr>
            <a:lstStyle/>
            <a:p>
              <a:r>
                <a:rPr lang="zh-CN" altLang="en-US" sz="1000" dirty="0">
                  <a:latin typeface="华文仿宋" panose="02010600040101010101" pitchFamily="2" charset="-122"/>
                  <a:ea typeface="华文仿宋" panose="02010600040101010101" pitchFamily="2" charset="-122"/>
                </a:rPr>
                <a:t>浊响</a:t>
              </a:r>
              <a:endParaRPr lang="zh-CN" altLang="en-US" sz="1000" dirty="0">
                <a:latin typeface="华文仿宋" panose="02010600040101010101" pitchFamily="2" charset="-122"/>
                <a:ea typeface="华文仿宋" panose="02010600040101010101" pitchFamily="2" charset="-122"/>
              </a:endParaRPr>
            </a:p>
          </p:txBody>
        </p:sp>
        <p:cxnSp>
          <p:nvCxnSpPr>
            <p:cNvPr id="24" name="直接连接符 23"/>
            <p:cNvCxnSpPr/>
            <p:nvPr/>
          </p:nvCxnSpPr>
          <p:spPr>
            <a:xfrm>
              <a:off x="5615533" y="2103664"/>
              <a:ext cx="559656" cy="436589"/>
            </a:xfrm>
            <a:prstGeom prst="line">
              <a:avLst/>
            </a:prstGeom>
          </p:spPr>
          <p:style>
            <a:lnRef idx="1">
              <a:schemeClr val="dk1"/>
            </a:lnRef>
            <a:fillRef idx="0">
              <a:schemeClr val="dk1"/>
            </a:fillRef>
            <a:effectRef idx="0">
              <a:schemeClr val="dk1"/>
            </a:effectRef>
            <a:fontRef idx="minor">
              <a:schemeClr val="tx1"/>
            </a:fontRef>
          </p:style>
        </p:cxnSp>
        <p:sp>
          <p:nvSpPr>
            <p:cNvPr id="25" name="文本框 25"/>
            <p:cNvSpPr txBox="1"/>
            <p:nvPr/>
          </p:nvSpPr>
          <p:spPr>
            <a:xfrm>
              <a:off x="5908233" y="2457694"/>
              <a:ext cx="596043"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sp>
          <p:nvSpPr>
            <p:cNvPr id="26" name="文本框 26"/>
            <p:cNvSpPr txBox="1"/>
            <p:nvPr/>
          </p:nvSpPr>
          <p:spPr>
            <a:xfrm>
              <a:off x="6023648" y="2055370"/>
              <a:ext cx="449911"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cxnSp>
          <p:nvCxnSpPr>
            <p:cNvPr id="27" name="直接连接符 26"/>
            <p:cNvCxnSpPr/>
            <p:nvPr/>
          </p:nvCxnSpPr>
          <p:spPr>
            <a:xfrm>
              <a:off x="4850718" y="2868082"/>
              <a:ext cx="559656" cy="436589"/>
            </a:xfrm>
            <a:prstGeom prst="line">
              <a:avLst/>
            </a:prstGeom>
          </p:spPr>
          <p:style>
            <a:lnRef idx="1">
              <a:schemeClr val="dk1"/>
            </a:lnRef>
            <a:fillRef idx="0">
              <a:schemeClr val="dk1"/>
            </a:fillRef>
            <a:effectRef idx="0">
              <a:schemeClr val="dk1"/>
            </a:effectRef>
            <a:fontRef idx="minor">
              <a:schemeClr val="tx1"/>
            </a:fontRef>
          </p:style>
        </p:cxnSp>
        <p:sp>
          <p:nvSpPr>
            <p:cNvPr id="28" name="文本框 28"/>
            <p:cNvSpPr txBox="1"/>
            <p:nvPr/>
          </p:nvSpPr>
          <p:spPr>
            <a:xfrm>
              <a:off x="5143420" y="3222112"/>
              <a:ext cx="596043"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sp>
          <p:nvSpPr>
            <p:cNvPr id="29" name="文本框 29"/>
            <p:cNvSpPr txBox="1"/>
            <p:nvPr/>
          </p:nvSpPr>
          <p:spPr>
            <a:xfrm>
              <a:off x="5258830" y="2819788"/>
              <a:ext cx="449911"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cxnSp>
          <p:nvCxnSpPr>
            <p:cNvPr id="30" name="直接连接符 29"/>
            <p:cNvCxnSpPr/>
            <p:nvPr/>
          </p:nvCxnSpPr>
          <p:spPr>
            <a:xfrm>
              <a:off x="4117262" y="3630420"/>
              <a:ext cx="559656" cy="436589"/>
            </a:xfrm>
            <a:prstGeom prst="line">
              <a:avLst/>
            </a:prstGeom>
          </p:spPr>
          <p:style>
            <a:lnRef idx="1">
              <a:schemeClr val="dk1"/>
            </a:lnRef>
            <a:fillRef idx="0">
              <a:schemeClr val="dk1"/>
            </a:fillRef>
            <a:effectRef idx="0">
              <a:schemeClr val="dk1"/>
            </a:effectRef>
            <a:fontRef idx="minor">
              <a:schemeClr val="tx1"/>
            </a:fontRef>
          </p:style>
        </p:cxnSp>
        <p:sp>
          <p:nvSpPr>
            <p:cNvPr id="31" name="文本框 31"/>
            <p:cNvSpPr txBox="1"/>
            <p:nvPr/>
          </p:nvSpPr>
          <p:spPr>
            <a:xfrm>
              <a:off x="4409962" y="3984451"/>
              <a:ext cx="596043"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sp>
          <p:nvSpPr>
            <p:cNvPr id="32" name="文本框 32"/>
            <p:cNvSpPr txBox="1"/>
            <p:nvPr/>
          </p:nvSpPr>
          <p:spPr>
            <a:xfrm>
              <a:off x="4525377" y="3582126"/>
              <a:ext cx="449911" cy="377453"/>
            </a:xfrm>
            <a:prstGeom prst="rect">
              <a:avLst/>
            </a:prstGeom>
            <a:noFill/>
          </p:spPr>
          <p:txBody>
            <a:bodyPr wrap="none" rtlCol="0">
              <a:spAutoFit/>
            </a:bodyPr>
            <a:lstStyle/>
            <a:p>
              <a:r>
                <a:rPr lang="en-US" altLang="zh-CN" sz="1100" dirty="0">
                  <a:latin typeface="Times" panose="02020603060405020304" pitchFamily="18" charset="0"/>
                </a:rPr>
                <a:t>…</a:t>
              </a:r>
              <a:endParaRPr lang="zh-CN" altLang="en-US" sz="1100" dirty="0">
                <a:latin typeface="Times" panose="02020603060405020304" pitchFamily="18" charset="0"/>
              </a:endParaRPr>
            </a:p>
          </p:txBody>
        </p:sp>
      </p:grpSp>
      <p:sp>
        <p:nvSpPr>
          <p:cNvPr id="33" name="文本框 32"/>
          <p:cNvSpPr txBox="1"/>
          <p:nvPr/>
        </p:nvSpPr>
        <p:spPr>
          <a:xfrm>
            <a:off x="708062" y="1475492"/>
            <a:ext cx="4652386" cy="369332"/>
          </a:xfrm>
          <a:prstGeom prst="rect">
            <a:avLst/>
          </a:prstGeom>
          <a:noFill/>
        </p:spPr>
        <p:txBody>
          <a:bodyPr wrap="square">
            <a:spAutoFit/>
          </a:bodyPr>
          <a:lstStyle/>
          <a:p>
            <a:pPr>
              <a:lnSpc>
                <a:spcPct val="100000"/>
              </a:lnSpc>
            </a:pPr>
            <a:r>
              <a:rPr lang="zh-CN" altLang="en-US" dirty="0">
                <a:latin typeface="华文仿宋" panose="02010600040101010101" pitchFamily="2" charset="-122"/>
                <a:ea typeface="华文仿宋" panose="02010600040101010101" pitchFamily="2" charset="-122"/>
              </a:rPr>
              <a:t>决策树基于</a:t>
            </a:r>
            <a:r>
              <a:rPr lang="zh-CN" altLang="en-US" b="1" dirty="0">
                <a:latin typeface="华文仿宋" panose="02010600040101010101" pitchFamily="2" charset="-122"/>
                <a:ea typeface="华文仿宋" panose="02010600040101010101" pitchFamily="2" charset="-122"/>
              </a:rPr>
              <a:t>树结构</a:t>
            </a:r>
            <a:r>
              <a:rPr lang="zh-CN" altLang="en-US" dirty="0">
                <a:latin typeface="华文仿宋" panose="02010600040101010101" pitchFamily="2" charset="-122"/>
                <a:ea typeface="华文仿宋" panose="02010600040101010101" pitchFamily="2" charset="-122"/>
              </a:rPr>
              <a:t>来进行预测：</a:t>
            </a:r>
            <a:endParaRPr lang="zh-CN" altLang="en-US" dirty="0">
              <a:latin typeface="华文仿宋" panose="02010600040101010101" pitchFamily="2" charset="-122"/>
              <a:ea typeface="华文仿宋" panose="02010600040101010101" pitchFamily="2"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220576"/>
    </mc:Choice>
    <mc:Fallback>
      <p:transition spd="slow" advTm="2205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3" grpId="0"/>
      <p:bldP spid="15" grpId="0"/>
      <p:bldP spid="1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多变量决策树</a:t>
            </a:r>
            <a:endParaRPr lang="zh-CN" altLang="en-US" dirty="0"/>
          </a:p>
        </p:txBody>
      </p:sp>
      <p:sp>
        <p:nvSpPr>
          <p:cNvPr id="3" name="内容占位符 2"/>
          <p:cNvSpPr>
            <a:spLocks noGrp="1"/>
          </p:cNvSpPr>
          <p:nvPr>
            <p:ph idx="1"/>
          </p:nvPr>
        </p:nvSpPr>
        <p:spPr/>
        <p:txBody>
          <a:bodyPr/>
          <a:lstStyle/>
          <a:p>
            <a:r>
              <a:rPr lang="zh-CN" altLang="en-US" dirty="0"/>
              <a:t>单变量决策树</a:t>
            </a:r>
            <a:endParaRPr lang="en-US" altLang="zh-CN" dirty="0"/>
          </a:p>
        </p:txBody>
      </p:sp>
      <p:sp>
        <p:nvSpPr>
          <p:cNvPr id="5" name="右箭头 4"/>
          <p:cNvSpPr/>
          <p:nvPr/>
        </p:nvSpPr>
        <p:spPr>
          <a:xfrm>
            <a:off x="4639516" y="3287813"/>
            <a:ext cx="443884" cy="3334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a:off x="305713" y="1733405"/>
            <a:ext cx="216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含糖率</a:t>
            </a:r>
            <a:r>
              <a:rPr lang="en-US" altLang="zh-CN" sz="2200" dirty="0">
                <a:latin typeface="Palatino" pitchFamily="18" charset="0"/>
              </a:rPr>
              <a:t>≤</a:t>
            </a:r>
            <a:r>
              <a:rPr lang="en-US" altLang="zh-CN" sz="2200" dirty="0">
                <a:latin typeface="Times" panose="02020603060405020304" pitchFamily="18" charset="0"/>
              </a:rPr>
              <a:t>0.126?</a:t>
            </a:r>
            <a:endParaRPr lang="zh-CN" altLang="en-US" sz="2200" dirty="0">
              <a:latin typeface="Times" panose="02020603060405020304" pitchFamily="18" charset="0"/>
            </a:endParaRPr>
          </a:p>
        </p:txBody>
      </p:sp>
      <p:sp>
        <p:nvSpPr>
          <p:cNvPr id="29" name="圆角矩形 28"/>
          <p:cNvSpPr/>
          <p:nvPr/>
        </p:nvSpPr>
        <p:spPr>
          <a:xfrm>
            <a:off x="1508599" y="2753622"/>
            <a:ext cx="180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密度</a:t>
            </a:r>
            <a:r>
              <a:rPr lang="en-US" altLang="zh-CN" sz="2200" dirty="0">
                <a:latin typeface="Palatino" pitchFamily="18" charset="0"/>
              </a:rPr>
              <a:t>≤</a:t>
            </a:r>
            <a:r>
              <a:rPr lang="en-US" altLang="zh-CN" sz="2200" dirty="0">
                <a:latin typeface="Times" panose="02020603060405020304" pitchFamily="18" charset="0"/>
              </a:rPr>
              <a:t>0.381?</a:t>
            </a:r>
            <a:endParaRPr lang="zh-CN" altLang="en-US" sz="2200" dirty="0">
              <a:latin typeface="Times" panose="02020603060405020304" pitchFamily="18" charset="0"/>
            </a:endParaRPr>
          </a:p>
        </p:txBody>
      </p:sp>
      <p:sp>
        <p:nvSpPr>
          <p:cNvPr id="30" name="椭圆 29"/>
          <p:cNvSpPr/>
          <p:nvPr/>
        </p:nvSpPr>
        <p:spPr>
          <a:xfrm>
            <a:off x="1138247" y="380516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31" name="圆角矩形 30"/>
          <p:cNvSpPr/>
          <p:nvPr/>
        </p:nvSpPr>
        <p:spPr>
          <a:xfrm>
            <a:off x="1323521" y="4870464"/>
            <a:ext cx="180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密度</a:t>
            </a:r>
            <a:r>
              <a:rPr lang="en-US" altLang="zh-CN" sz="2200" dirty="0">
                <a:latin typeface="Palatino" pitchFamily="18" charset="0"/>
              </a:rPr>
              <a:t>≤</a:t>
            </a:r>
            <a:r>
              <a:rPr lang="en-US" altLang="zh-CN" sz="2200" dirty="0">
                <a:latin typeface="Times" panose="02020603060405020304" pitchFamily="18" charset="0"/>
              </a:rPr>
              <a:t>0.560?</a:t>
            </a:r>
            <a:endParaRPr lang="zh-CN" altLang="en-US" sz="2200" dirty="0">
              <a:latin typeface="Times" panose="02020603060405020304" pitchFamily="18" charset="0"/>
            </a:endParaRPr>
          </a:p>
        </p:txBody>
      </p:sp>
      <p:grpSp>
        <p:nvGrpSpPr>
          <p:cNvPr id="32" name="组合 31"/>
          <p:cNvGrpSpPr/>
          <p:nvPr/>
        </p:nvGrpSpPr>
        <p:grpSpPr>
          <a:xfrm>
            <a:off x="1000070" y="5908237"/>
            <a:ext cx="2446902" cy="432000"/>
            <a:chOff x="4279045" y="4439240"/>
            <a:chExt cx="2446902" cy="432000"/>
          </a:xfrm>
        </p:grpSpPr>
        <p:sp>
          <p:nvSpPr>
            <p:cNvPr id="33" name="椭圆 32"/>
            <p:cNvSpPr/>
            <p:nvPr/>
          </p:nvSpPr>
          <p:spPr>
            <a:xfrm>
              <a:off x="5645947" y="443924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34" name="椭圆 33"/>
            <p:cNvSpPr/>
            <p:nvPr/>
          </p:nvSpPr>
          <p:spPr>
            <a:xfrm>
              <a:off x="4279045" y="4439240"/>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grpSp>
      <p:sp>
        <p:nvSpPr>
          <p:cNvPr id="35" name="文本框 10"/>
          <p:cNvSpPr txBox="1"/>
          <p:nvPr/>
        </p:nvSpPr>
        <p:spPr>
          <a:xfrm>
            <a:off x="1330973" y="5421526"/>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是</a:t>
            </a:r>
            <a:endParaRPr lang="zh-CN" altLang="en-US" dirty="0">
              <a:latin typeface="楷体" panose="02010609060101010101" pitchFamily="49" charset="-122"/>
              <a:ea typeface="楷体" panose="02010609060101010101" pitchFamily="49" charset="-122"/>
            </a:endParaRPr>
          </a:p>
        </p:txBody>
      </p:sp>
      <p:cxnSp>
        <p:nvCxnSpPr>
          <p:cNvPr id="36" name="直接连接符 35"/>
          <p:cNvCxnSpPr/>
          <p:nvPr/>
        </p:nvCxnSpPr>
        <p:spPr>
          <a:xfrm flipH="1">
            <a:off x="1578501" y="5302464"/>
            <a:ext cx="420614" cy="607721"/>
          </a:xfrm>
          <a:prstGeom prst="line">
            <a:avLst/>
          </a:prstGeom>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a:off x="2486358" y="5300516"/>
            <a:ext cx="420614" cy="607721"/>
          </a:xfrm>
          <a:prstGeom prst="line">
            <a:avLst/>
          </a:prstGeom>
        </p:spPr>
        <p:style>
          <a:lnRef idx="1">
            <a:schemeClr val="dk1"/>
          </a:lnRef>
          <a:fillRef idx="0">
            <a:schemeClr val="dk1"/>
          </a:fillRef>
          <a:effectRef idx="0">
            <a:schemeClr val="dk1"/>
          </a:effectRef>
          <a:fontRef idx="minor">
            <a:schemeClr val="tx1"/>
          </a:fontRef>
        </p:style>
      </p:cxnSp>
      <p:sp>
        <p:nvSpPr>
          <p:cNvPr id="38" name="文本框 13"/>
          <p:cNvSpPr txBox="1"/>
          <p:nvPr/>
        </p:nvSpPr>
        <p:spPr>
          <a:xfrm>
            <a:off x="2701206" y="5419710"/>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否</a:t>
            </a:r>
            <a:endParaRPr lang="zh-CN" altLang="en-US" dirty="0">
              <a:latin typeface="楷体" panose="02010609060101010101" pitchFamily="49" charset="-122"/>
              <a:ea typeface="楷体" panose="02010609060101010101" pitchFamily="49" charset="-122"/>
            </a:endParaRPr>
          </a:p>
        </p:txBody>
      </p:sp>
      <p:sp>
        <p:nvSpPr>
          <p:cNvPr id="39" name="椭圆 38"/>
          <p:cNvSpPr/>
          <p:nvPr/>
        </p:nvSpPr>
        <p:spPr>
          <a:xfrm>
            <a:off x="3499727" y="4864507"/>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好瓜</a:t>
            </a:r>
            <a:endParaRPr lang="zh-CN" altLang="en-US" sz="2200" dirty="0"/>
          </a:p>
        </p:txBody>
      </p:sp>
      <p:sp>
        <p:nvSpPr>
          <p:cNvPr id="40" name="文本框 15"/>
          <p:cNvSpPr txBox="1"/>
          <p:nvPr/>
        </p:nvSpPr>
        <p:spPr>
          <a:xfrm>
            <a:off x="2471963" y="4375848"/>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是</a:t>
            </a:r>
            <a:endParaRPr lang="zh-CN" altLang="en-US" dirty="0">
              <a:latin typeface="楷体" panose="02010609060101010101" pitchFamily="49" charset="-122"/>
              <a:ea typeface="楷体" panose="02010609060101010101" pitchFamily="49" charset="-122"/>
            </a:endParaRPr>
          </a:p>
        </p:txBody>
      </p:sp>
      <p:cxnSp>
        <p:nvCxnSpPr>
          <p:cNvPr id="41" name="直接连接符 40"/>
          <p:cNvCxnSpPr/>
          <p:nvPr/>
        </p:nvCxnSpPr>
        <p:spPr>
          <a:xfrm flipH="1">
            <a:off x="2719491" y="4256786"/>
            <a:ext cx="420614" cy="607721"/>
          </a:xfrm>
          <a:prstGeom prst="line">
            <a:avLst/>
          </a:prstGeom>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a:off x="3627348" y="4254838"/>
            <a:ext cx="420614" cy="607721"/>
          </a:xfrm>
          <a:prstGeom prst="line">
            <a:avLst/>
          </a:prstGeom>
        </p:spPr>
        <p:style>
          <a:lnRef idx="1">
            <a:schemeClr val="dk1"/>
          </a:lnRef>
          <a:fillRef idx="0">
            <a:schemeClr val="dk1"/>
          </a:fillRef>
          <a:effectRef idx="0">
            <a:schemeClr val="dk1"/>
          </a:effectRef>
          <a:fontRef idx="minor">
            <a:schemeClr val="tx1"/>
          </a:fontRef>
        </p:style>
      </p:cxnSp>
      <p:sp>
        <p:nvSpPr>
          <p:cNvPr id="44" name="圆角矩形 43"/>
          <p:cNvSpPr/>
          <p:nvPr/>
        </p:nvSpPr>
        <p:spPr>
          <a:xfrm>
            <a:off x="2334602" y="3805160"/>
            <a:ext cx="2160000"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latin typeface="Times" panose="02020603060405020304" pitchFamily="18" charset="0"/>
              </a:rPr>
              <a:t>含糖率</a:t>
            </a:r>
            <a:r>
              <a:rPr lang="en-US" altLang="zh-CN" sz="2200" dirty="0">
                <a:latin typeface="Palatino" pitchFamily="18" charset="0"/>
              </a:rPr>
              <a:t>≤</a:t>
            </a:r>
            <a:r>
              <a:rPr lang="en-US" altLang="zh-CN" sz="2200" dirty="0">
                <a:latin typeface="Times" panose="02020603060405020304" pitchFamily="18" charset="0"/>
              </a:rPr>
              <a:t>0.205?</a:t>
            </a:r>
            <a:endParaRPr lang="zh-CN" altLang="en-US" sz="2200" dirty="0">
              <a:latin typeface="Times" panose="02020603060405020304" pitchFamily="18" charset="0"/>
            </a:endParaRPr>
          </a:p>
        </p:txBody>
      </p:sp>
      <p:sp>
        <p:nvSpPr>
          <p:cNvPr id="45" name="文本框 20"/>
          <p:cNvSpPr txBox="1"/>
          <p:nvPr/>
        </p:nvSpPr>
        <p:spPr>
          <a:xfrm>
            <a:off x="1411928" y="3323530"/>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是</a:t>
            </a:r>
            <a:endParaRPr lang="zh-CN" altLang="en-US" dirty="0">
              <a:latin typeface="楷体" panose="02010609060101010101" pitchFamily="49" charset="-122"/>
              <a:ea typeface="楷体" panose="02010609060101010101" pitchFamily="49" charset="-122"/>
            </a:endParaRPr>
          </a:p>
        </p:txBody>
      </p:sp>
      <p:cxnSp>
        <p:nvCxnSpPr>
          <p:cNvPr id="46" name="直接连接符 45"/>
          <p:cNvCxnSpPr/>
          <p:nvPr/>
        </p:nvCxnSpPr>
        <p:spPr>
          <a:xfrm flipH="1">
            <a:off x="1659456" y="3204468"/>
            <a:ext cx="420614" cy="607721"/>
          </a:xfrm>
          <a:prstGeom prst="line">
            <a:avLst/>
          </a:prstGeom>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a:off x="2567313" y="3202520"/>
            <a:ext cx="420614" cy="607721"/>
          </a:xfrm>
          <a:prstGeom prst="line">
            <a:avLst/>
          </a:prstGeom>
        </p:spPr>
        <p:style>
          <a:lnRef idx="1">
            <a:schemeClr val="dk1"/>
          </a:lnRef>
          <a:fillRef idx="0">
            <a:schemeClr val="dk1"/>
          </a:fillRef>
          <a:effectRef idx="0">
            <a:schemeClr val="dk1"/>
          </a:effectRef>
          <a:fontRef idx="minor">
            <a:schemeClr val="tx1"/>
          </a:fontRef>
        </p:style>
      </p:cxnSp>
      <p:sp>
        <p:nvSpPr>
          <p:cNvPr id="48" name="文本框 23"/>
          <p:cNvSpPr txBox="1"/>
          <p:nvPr/>
        </p:nvSpPr>
        <p:spPr>
          <a:xfrm>
            <a:off x="2782161" y="3321714"/>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否</a:t>
            </a:r>
            <a:endParaRPr lang="zh-CN" altLang="en-US" dirty="0">
              <a:latin typeface="楷体" panose="02010609060101010101" pitchFamily="49" charset="-122"/>
              <a:ea typeface="楷体" panose="02010609060101010101" pitchFamily="49" charset="-122"/>
            </a:endParaRPr>
          </a:p>
        </p:txBody>
      </p:sp>
      <p:sp>
        <p:nvSpPr>
          <p:cNvPr id="49" name="椭圆 48"/>
          <p:cNvSpPr/>
          <p:nvPr/>
        </p:nvSpPr>
        <p:spPr>
          <a:xfrm>
            <a:off x="58247" y="2753622"/>
            <a:ext cx="1080000"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200" dirty="0"/>
              <a:t>坏瓜</a:t>
            </a:r>
            <a:endParaRPr lang="zh-CN" altLang="en-US" sz="2200" dirty="0"/>
          </a:p>
        </p:txBody>
      </p:sp>
      <p:sp>
        <p:nvSpPr>
          <p:cNvPr id="50" name="文本框 25"/>
          <p:cNvSpPr txBox="1"/>
          <p:nvPr/>
        </p:nvSpPr>
        <p:spPr>
          <a:xfrm>
            <a:off x="445203" y="2275740"/>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是</a:t>
            </a:r>
            <a:endParaRPr lang="zh-CN" altLang="en-US" dirty="0">
              <a:latin typeface="楷体" panose="02010609060101010101" pitchFamily="49" charset="-122"/>
              <a:ea typeface="楷体" panose="02010609060101010101" pitchFamily="49" charset="-122"/>
            </a:endParaRPr>
          </a:p>
        </p:txBody>
      </p:sp>
      <p:cxnSp>
        <p:nvCxnSpPr>
          <p:cNvPr id="51" name="直接连接符 50"/>
          <p:cNvCxnSpPr/>
          <p:nvPr/>
        </p:nvCxnSpPr>
        <p:spPr>
          <a:xfrm flipH="1">
            <a:off x="692731" y="2156678"/>
            <a:ext cx="420614" cy="607721"/>
          </a:xfrm>
          <a:prstGeom prst="line">
            <a:avLst/>
          </a:prstGeom>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a:off x="1600588" y="2154730"/>
            <a:ext cx="420614" cy="607721"/>
          </a:xfrm>
          <a:prstGeom prst="line">
            <a:avLst/>
          </a:prstGeom>
        </p:spPr>
        <p:style>
          <a:lnRef idx="1">
            <a:schemeClr val="dk1"/>
          </a:lnRef>
          <a:fillRef idx="0">
            <a:schemeClr val="dk1"/>
          </a:fillRef>
          <a:effectRef idx="0">
            <a:schemeClr val="dk1"/>
          </a:effectRef>
          <a:fontRef idx="minor">
            <a:schemeClr val="tx1"/>
          </a:fontRef>
        </p:style>
      </p:cxnSp>
      <p:sp>
        <p:nvSpPr>
          <p:cNvPr id="53" name="文本框 28"/>
          <p:cNvSpPr txBox="1"/>
          <p:nvPr/>
        </p:nvSpPr>
        <p:spPr>
          <a:xfrm>
            <a:off x="1815436" y="2273924"/>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否</a:t>
            </a:r>
            <a:endParaRPr lang="zh-CN" altLang="en-US" dirty="0">
              <a:latin typeface="楷体" panose="02010609060101010101" pitchFamily="49" charset="-122"/>
              <a:ea typeface="楷体" panose="02010609060101010101" pitchFamily="49" charset="-122"/>
            </a:endParaRPr>
          </a:p>
        </p:txBody>
      </p:sp>
      <p:cxnSp>
        <p:nvCxnSpPr>
          <p:cNvPr id="62" name="直接箭头连接符 61"/>
          <p:cNvCxnSpPr/>
          <p:nvPr/>
        </p:nvCxnSpPr>
        <p:spPr>
          <a:xfrm flipH="1" flipV="1">
            <a:off x="5925837" y="2079729"/>
            <a:ext cx="0" cy="252000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cxnSp>
        <p:nvCxnSpPr>
          <p:cNvPr id="63" name="直接箭头连接符 62"/>
          <p:cNvCxnSpPr/>
          <p:nvPr/>
        </p:nvCxnSpPr>
        <p:spPr>
          <a:xfrm>
            <a:off x="5917640" y="4599789"/>
            <a:ext cx="3060000" cy="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sp>
        <p:nvSpPr>
          <p:cNvPr id="64" name="文本框 11"/>
          <p:cNvSpPr txBox="1"/>
          <p:nvPr/>
        </p:nvSpPr>
        <p:spPr>
          <a:xfrm>
            <a:off x="5735741" y="4518262"/>
            <a:ext cx="274434" cy="307777"/>
          </a:xfrm>
          <a:prstGeom prst="rect">
            <a:avLst/>
          </a:prstGeom>
          <a:noFill/>
        </p:spPr>
        <p:txBody>
          <a:bodyPr wrap="none" rtlCol="0">
            <a:spAutoFit/>
          </a:bodyPr>
          <a:lstStyle/>
          <a:p>
            <a:r>
              <a:rPr lang="en-US" altLang="zh-CN" sz="1400" dirty="0">
                <a:latin typeface="Times"/>
              </a:rPr>
              <a:t>0</a:t>
            </a:r>
            <a:endParaRPr lang="zh-CN" altLang="en-US" sz="1400" dirty="0">
              <a:latin typeface="Times"/>
            </a:endParaRPr>
          </a:p>
        </p:txBody>
      </p:sp>
      <p:cxnSp>
        <p:nvCxnSpPr>
          <p:cNvPr id="65" name="直接连接符 64"/>
          <p:cNvCxnSpPr/>
          <p:nvPr/>
        </p:nvCxnSpPr>
        <p:spPr>
          <a:xfrm>
            <a:off x="6555647" y="4528229"/>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a:off x="7177837" y="4528229"/>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67" name="直接连接符 66"/>
          <p:cNvCxnSpPr/>
          <p:nvPr/>
        </p:nvCxnSpPr>
        <p:spPr>
          <a:xfrm>
            <a:off x="7800027" y="4528229"/>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68" name="直接连接符 67"/>
          <p:cNvCxnSpPr/>
          <p:nvPr/>
        </p:nvCxnSpPr>
        <p:spPr>
          <a:xfrm>
            <a:off x="8422217" y="4528229"/>
            <a:ext cx="0" cy="72000"/>
          </a:xfrm>
          <a:prstGeom prst="line">
            <a:avLst/>
          </a:prstGeom>
          <a:ln w="12700"/>
        </p:spPr>
        <p:style>
          <a:lnRef idx="1">
            <a:schemeClr val="dk1"/>
          </a:lnRef>
          <a:fillRef idx="0">
            <a:schemeClr val="dk1"/>
          </a:fillRef>
          <a:effectRef idx="0">
            <a:schemeClr val="dk1"/>
          </a:effectRef>
          <a:fontRef idx="minor">
            <a:schemeClr val="tx1"/>
          </a:fontRef>
        </p:style>
      </p:cxnSp>
      <p:sp>
        <p:nvSpPr>
          <p:cNvPr id="69" name="文本框 40"/>
          <p:cNvSpPr txBox="1"/>
          <p:nvPr/>
        </p:nvSpPr>
        <p:spPr>
          <a:xfrm>
            <a:off x="6327050" y="4556804"/>
            <a:ext cx="453970" cy="307777"/>
          </a:xfrm>
          <a:prstGeom prst="rect">
            <a:avLst/>
          </a:prstGeom>
          <a:noFill/>
        </p:spPr>
        <p:txBody>
          <a:bodyPr wrap="none" rtlCol="0">
            <a:spAutoFit/>
          </a:bodyPr>
          <a:lstStyle/>
          <a:p>
            <a:r>
              <a:rPr lang="en-US" altLang="zh-CN" sz="1400" dirty="0">
                <a:latin typeface="Times"/>
              </a:rPr>
              <a:t>0.2</a:t>
            </a:r>
            <a:endParaRPr lang="zh-CN" altLang="en-US" sz="1400" dirty="0">
              <a:latin typeface="Times"/>
            </a:endParaRPr>
          </a:p>
        </p:txBody>
      </p:sp>
      <p:sp>
        <p:nvSpPr>
          <p:cNvPr id="70" name="文本框 41"/>
          <p:cNvSpPr txBox="1"/>
          <p:nvPr/>
        </p:nvSpPr>
        <p:spPr>
          <a:xfrm>
            <a:off x="6949471" y="4556804"/>
            <a:ext cx="453970" cy="307777"/>
          </a:xfrm>
          <a:prstGeom prst="rect">
            <a:avLst/>
          </a:prstGeom>
          <a:noFill/>
        </p:spPr>
        <p:txBody>
          <a:bodyPr wrap="none" rtlCol="0">
            <a:spAutoFit/>
          </a:bodyPr>
          <a:lstStyle/>
          <a:p>
            <a:r>
              <a:rPr lang="en-US" altLang="zh-CN" sz="1400" dirty="0">
                <a:latin typeface="Times"/>
              </a:rPr>
              <a:t>0.4</a:t>
            </a:r>
            <a:endParaRPr lang="zh-CN" altLang="en-US" sz="1400" dirty="0">
              <a:latin typeface="Times"/>
            </a:endParaRPr>
          </a:p>
        </p:txBody>
      </p:sp>
      <p:sp>
        <p:nvSpPr>
          <p:cNvPr id="71" name="文本框 42"/>
          <p:cNvSpPr txBox="1"/>
          <p:nvPr/>
        </p:nvSpPr>
        <p:spPr>
          <a:xfrm>
            <a:off x="7571892" y="4556804"/>
            <a:ext cx="453970" cy="307777"/>
          </a:xfrm>
          <a:prstGeom prst="rect">
            <a:avLst/>
          </a:prstGeom>
          <a:noFill/>
        </p:spPr>
        <p:txBody>
          <a:bodyPr wrap="none" rtlCol="0">
            <a:spAutoFit/>
          </a:bodyPr>
          <a:lstStyle/>
          <a:p>
            <a:r>
              <a:rPr lang="en-US" altLang="zh-CN" sz="1400" dirty="0">
                <a:latin typeface="Times"/>
              </a:rPr>
              <a:t>0.6</a:t>
            </a:r>
            <a:endParaRPr lang="zh-CN" altLang="en-US" sz="1400" dirty="0">
              <a:latin typeface="Times"/>
            </a:endParaRPr>
          </a:p>
        </p:txBody>
      </p:sp>
      <p:sp>
        <p:nvSpPr>
          <p:cNvPr id="72" name="文本框 43"/>
          <p:cNvSpPr txBox="1"/>
          <p:nvPr/>
        </p:nvSpPr>
        <p:spPr>
          <a:xfrm>
            <a:off x="8194313" y="4556804"/>
            <a:ext cx="453970" cy="307777"/>
          </a:xfrm>
          <a:prstGeom prst="rect">
            <a:avLst/>
          </a:prstGeom>
          <a:noFill/>
        </p:spPr>
        <p:txBody>
          <a:bodyPr wrap="none" rtlCol="0">
            <a:spAutoFit/>
          </a:bodyPr>
          <a:lstStyle/>
          <a:p>
            <a:r>
              <a:rPr lang="en-US" altLang="zh-CN" sz="1400" dirty="0">
                <a:latin typeface="Times"/>
              </a:rPr>
              <a:t>0.8</a:t>
            </a:r>
            <a:endParaRPr lang="zh-CN" altLang="en-US" sz="1400" dirty="0">
              <a:latin typeface="Times"/>
            </a:endParaRPr>
          </a:p>
        </p:txBody>
      </p:sp>
      <p:cxnSp>
        <p:nvCxnSpPr>
          <p:cNvPr id="73" name="直接连接符 72"/>
          <p:cNvCxnSpPr/>
          <p:nvPr/>
        </p:nvCxnSpPr>
        <p:spPr>
          <a:xfrm rot="5400000">
            <a:off x="5962197" y="2693060"/>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74" name="直接连接符 73"/>
          <p:cNvCxnSpPr/>
          <p:nvPr/>
        </p:nvCxnSpPr>
        <p:spPr>
          <a:xfrm rot="5400000">
            <a:off x="5962197" y="3316636"/>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75" name="直接连接符 74"/>
          <p:cNvCxnSpPr/>
          <p:nvPr/>
        </p:nvCxnSpPr>
        <p:spPr>
          <a:xfrm rot="5400000">
            <a:off x="5962197" y="3940212"/>
            <a:ext cx="0" cy="72000"/>
          </a:xfrm>
          <a:prstGeom prst="line">
            <a:avLst/>
          </a:prstGeom>
          <a:ln w="12700"/>
        </p:spPr>
        <p:style>
          <a:lnRef idx="1">
            <a:schemeClr val="dk1"/>
          </a:lnRef>
          <a:fillRef idx="0">
            <a:schemeClr val="dk1"/>
          </a:fillRef>
          <a:effectRef idx="0">
            <a:schemeClr val="dk1"/>
          </a:effectRef>
          <a:fontRef idx="minor">
            <a:schemeClr val="tx1"/>
          </a:fontRef>
        </p:style>
      </p:cxnSp>
      <p:sp>
        <p:nvSpPr>
          <p:cNvPr id="76" name="文本框 52"/>
          <p:cNvSpPr txBox="1"/>
          <p:nvPr/>
        </p:nvSpPr>
        <p:spPr>
          <a:xfrm>
            <a:off x="5505240" y="3822323"/>
            <a:ext cx="453970" cy="307777"/>
          </a:xfrm>
          <a:prstGeom prst="rect">
            <a:avLst/>
          </a:prstGeom>
          <a:noFill/>
        </p:spPr>
        <p:txBody>
          <a:bodyPr wrap="none" rtlCol="0">
            <a:spAutoFit/>
          </a:bodyPr>
          <a:lstStyle/>
          <a:p>
            <a:r>
              <a:rPr lang="en-US" altLang="zh-CN" sz="1400" dirty="0">
                <a:latin typeface="Times"/>
              </a:rPr>
              <a:t>0.2</a:t>
            </a:r>
            <a:endParaRPr lang="zh-CN" altLang="en-US" sz="1400" dirty="0">
              <a:latin typeface="Times"/>
            </a:endParaRPr>
          </a:p>
        </p:txBody>
      </p:sp>
      <p:sp>
        <p:nvSpPr>
          <p:cNvPr id="77" name="文本框 53"/>
          <p:cNvSpPr txBox="1"/>
          <p:nvPr/>
        </p:nvSpPr>
        <p:spPr>
          <a:xfrm>
            <a:off x="5505240" y="3198747"/>
            <a:ext cx="453970" cy="307777"/>
          </a:xfrm>
          <a:prstGeom prst="rect">
            <a:avLst/>
          </a:prstGeom>
          <a:noFill/>
        </p:spPr>
        <p:txBody>
          <a:bodyPr wrap="none" rtlCol="0">
            <a:spAutoFit/>
          </a:bodyPr>
          <a:lstStyle/>
          <a:p>
            <a:r>
              <a:rPr lang="en-US" altLang="zh-CN" sz="1400" dirty="0">
                <a:latin typeface="Times"/>
              </a:rPr>
              <a:t>0.4</a:t>
            </a:r>
            <a:endParaRPr lang="zh-CN" altLang="en-US" sz="1400" dirty="0">
              <a:latin typeface="Times"/>
            </a:endParaRPr>
          </a:p>
        </p:txBody>
      </p:sp>
      <p:sp>
        <p:nvSpPr>
          <p:cNvPr id="78" name="文本框 54"/>
          <p:cNvSpPr txBox="1"/>
          <p:nvPr/>
        </p:nvSpPr>
        <p:spPr>
          <a:xfrm>
            <a:off x="5505240" y="2575171"/>
            <a:ext cx="453970" cy="307777"/>
          </a:xfrm>
          <a:prstGeom prst="rect">
            <a:avLst/>
          </a:prstGeom>
          <a:noFill/>
        </p:spPr>
        <p:txBody>
          <a:bodyPr wrap="none" rtlCol="0">
            <a:spAutoFit/>
          </a:bodyPr>
          <a:lstStyle/>
          <a:p>
            <a:r>
              <a:rPr lang="en-US" altLang="zh-CN" sz="1400" dirty="0">
                <a:latin typeface="Times"/>
              </a:rPr>
              <a:t>0.6</a:t>
            </a:r>
            <a:endParaRPr lang="zh-CN" altLang="en-US" sz="1400" dirty="0">
              <a:latin typeface="Times"/>
            </a:endParaRPr>
          </a:p>
        </p:txBody>
      </p:sp>
      <p:grpSp>
        <p:nvGrpSpPr>
          <p:cNvPr id="79" name="组合 78"/>
          <p:cNvGrpSpPr/>
          <p:nvPr/>
        </p:nvGrpSpPr>
        <p:grpSpPr>
          <a:xfrm>
            <a:off x="6026986" y="2316117"/>
            <a:ext cx="953322" cy="597182"/>
            <a:chOff x="2902949" y="2313167"/>
            <a:chExt cx="953322" cy="597182"/>
          </a:xfrm>
        </p:grpSpPr>
        <p:grpSp>
          <p:nvGrpSpPr>
            <p:cNvPr id="80" name="组合 79"/>
            <p:cNvGrpSpPr/>
            <p:nvPr/>
          </p:nvGrpSpPr>
          <p:grpSpPr>
            <a:xfrm>
              <a:off x="2902949" y="2313167"/>
              <a:ext cx="953322" cy="597182"/>
              <a:chOff x="5860991" y="1513622"/>
              <a:chExt cx="953322" cy="597182"/>
            </a:xfrm>
          </p:grpSpPr>
          <p:sp>
            <p:nvSpPr>
              <p:cNvPr id="84" name="矩形 83"/>
              <p:cNvSpPr/>
              <p:nvPr/>
            </p:nvSpPr>
            <p:spPr>
              <a:xfrm>
                <a:off x="5860991" y="1521176"/>
                <a:ext cx="936000" cy="576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5" name="文本框 59"/>
              <p:cNvSpPr txBox="1"/>
              <p:nvPr/>
            </p:nvSpPr>
            <p:spPr>
              <a:xfrm>
                <a:off x="6219278" y="1513622"/>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好瓜</a:t>
                </a:r>
                <a:endParaRPr lang="zh-CN" altLang="en-US" sz="1600" dirty="0">
                  <a:latin typeface="楷体" panose="02010609060101010101" pitchFamily="49" charset="-122"/>
                  <a:ea typeface="楷体" panose="02010609060101010101" pitchFamily="49" charset="-122"/>
                </a:endParaRPr>
              </a:p>
            </p:txBody>
          </p:sp>
          <p:sp>
            <p:nvSpPr>
              <p:cNvPr id="86" name="文本框 60"/>
              <p:cNvSpPr txBox="1"/>
              <p:nvPr/>
            </p:nvSpPr>
            <p:spPr>
              <a:xfrm>
                <a:off x="6219278" y="1772250"/>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坏瓜</a:t>
                </a:r>
                <a:endParaRPr lang="zh-CN" altLang="en-US" sz="1600" dirty="0">
                  <a:latin typeface="楷体" panose="02010609060101010101" pitchFamily="49" charset="-122"/>
                  <a:ea typeface="楷体" panose="02010609060101010101" pitchFamily="49" charset="-122"/>
                </a:endParaRPr>
              </a:p>
            </p:txBody>
          </p:sp>
          <p:cxnSp>
            <p:nvCxnSpPr>
              <p:cNvPr id="87" name="直接连接符 86"/>
              <p:cNvCxnSpPr/>
              <p:nvPr/>
            </p:nvCxnSpPr>
            <p:spPr>
              <a:xfrm>
                <a:off x="6001969" y="1949727"/>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81" name="组合 80"/>
            <p:cNvGrpSpPr/>
            <p:nvPr/>
          </p:nvGrpSpPr>
          <p:grpSpPr>
            <a:xfrm>
              <a:off x="3043927" y="2444745"/>
              <a:ext cx="108000" cy="108000"/>
              <a:chOff x="5476803" y="2392530"/>
              <a:chExt cx="108000" cy="108000"/>
            </a:xfrm>
          </p:grpSpPr>
          <p:cxnSp>
            <p:nvCxnSpPr>
              <p:cNvPr id="82" name="直接连接符 8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3" name="直接连接符 8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grpSp>
        <p:nvGrpSpPr>
          <p:cNvPr id="88" name="组合 87"/>
          <p:cNvGrpSpPr/>
          <p:nvPr/>
        </p:nvGrpSpPr>
        <p:grpSpPr>
          <a:xfrm>
            <a:off x="8074715" y="3092607"/>
            <a:ext cx="108000" cy="108000"/>
            <a:chOff x="5476803" y="2392530"/>
            <a:chExt cx="108000" cy="108000"/>
          </a:xfrm>
        </p:grpSpPr>
        <p:cxnSp>
          <p:nvCxnSpPr>
            <p:cNvPr id="89" name="直接连接符 88"/>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0" name="直接连接符 89"/>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91" name="组合 90"/>
          <p:cNvGrpSpPr/>
          <p:nvPr/>
        </p:nvGrpSpPr>
        <p:grpSpPr>
          <a:xfrm>
            <a:off x="8265215" y="3454557"/>
            <a:ext cx="108000" cy="108000"/>
            <a:chOff x="5476803" y="2392530"/>
            <a:chExt cx="108000" cy="108000"/>
          </a:xfrm>
        </p:grpSpPr>
        <p:cxnSp>
          <p:nvCxnSpPr>
            <p:cNvPr id="92" name="直接连接符 9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3" name="直接连接符 9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94" name="组合 93"/>
          <p:cNvGrpSpPr/>
          <p:nvPr/>
        </p:nvGrpSpPr>
        <p:grpSpPr>
          <a:xfrm>
            <a:off x="7947915" y="3742456"/>
            <a:ext cx="108000" cy="108000"/>
            <a:chOff x="5476803" y="2392530"/>
            <a:chExt cx="108000" cy="108000"/>
          </a:xfrm>
        </p:grpSpPr>
        <p:cxnSp>
          <p:nvCxnSpPr>
            <p:cNvPr id="95" name="直接连接符 9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直接连接符 9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97" name="组合 96"/>
          <p:cNvGrpSpPr/>
          <p:nvPr/>
        </p:nvGrpSpPr>
        <p:grpSpPr>
          <a:xfrm>
            <a:off x="7773341" y="3584552"/>
            <a:ext cx="108000" cy="108000"/>
            <a:chOff x="5476803" y="2392530"/>
            <a:chExt cx="108000" cy="108000"/>
          </a:xfrm>
        </p:grpSpPr>
        <p:cxnSp>
          <p:nvCxnSpPr>
            <p:cNvPr id="98" name="直接连接符 9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直接连接符 9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00" name="组合 99"/>
          <p:cNvGrpSpPr/>
          <p:nvPr/>
        </p:nvGrpSpPr>
        <p:grpSpPr>
          <a:xfrm>
            <a:off x="7412414" y="3826901"/>
            <a:ext cx="108000" cy="108000"/>
            <a:chOff x="5476803" y="2392530"/>
            <a:chExt cx="108000" cy="108000"/>
          </a:xfrm>
        </p:grpSpPr>
        <p:cxnSp>
          <p:nvCxnSpPr>
            <p:cNvPr id="101" name="直接连接符 100"/>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直接连接符 101"/>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03" name="组合 102"/>
          <p:cNvGrpSpPr/>
          <p:nvPr/>
        </p:nvGrpSpPr>
        <p:grpSpPr>
          <a:xfrm>
            <a:off x="7131726" y="3744230"/>
            <a:ext cx="108000" cy="108000"/>
            <a:chOff x="5476803" y="2392530"/>
            <a:chExt cx="108000" cy="108000"/>
          </a:xfrm>
        </p:grpSpPr>
        <p:cxnSp>
          <p:nvCxnSpPr>
            <p:cNvPr id="104" name="直接连接符 103"/>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05" name="直接连接符 104"/>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06" name="组合 105"/>
          <p:cNvGrpSpPr/>
          <p:nvPr/>
        </p:nvGrpSpPr>
        <p:grpSpPr>
          <a:xfrm>
            <a:off x="7382519" y="4092869"/>
            <a:ext cx="108000" cy="108000"/>
            <a:chOff x="5476803" y="2392530"/>
            <a:chExt cx="108000" cy="108000"/>
          </a:xfrm>
        </p:grpSpPr>
        <p:cxnSp>
          <p:nvCxnSpPr>
            <p:cNvPr id="107" name="直接连接符 106"/>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08" name="直接连接符 107"/>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09" name="组合 108"/>
          <p:cNvGrpSpPr/>
          <p:nvPr/>
        </p:nvGrpSpPr>
        <p:grpSpPr>
          <a:xfrm>
            <a:off x="7239644" y="3837599"/>
            <a:ext cx="108000" cy="108000"/>
            <a:chOff x="5476803" y="2392530"/>
            <a:chExt cx="108000" cy="108000"/>
          </a:xfrm>
        </p:grpSpPr>
        <p:cxnSp>
          <p:nvCxnSpPr>
            <p:cNvPr id="110" name="直接连接符 109"/>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1" name="直接连接符 110"/>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112" name="直接连接符 111"/>
          <p:cNvCxnSpPr/>
          <p:nvPr/>
        </p:nvCxnSpPr>
        <p:spPr>
          <a:xfrm>
            <a:off x="8001915" y="4307466"/>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3" name="直接连接符 112"/>
          <p:cNvCxnSpPr/>
          <p:nvPr/>
        </p:nvCxnSpPr>
        <p:spPr>
          <a:xfrm>
            <a:off x="6727020" y="3777045"/>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4" name="直接连接符 113"/>
          <p:cNvCxnSpPr/>
          <p:nvPr/>
        </p:nvCxnSpPr>
        <p:spPr>
          <a:xfrm>
            <a:off x="6752445" y="443427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5" name="直接连接符 114"/>
          <p:cNvCxnSpPr/>
          <p:nvPr/>
        </p:nvCxnSpPr>
        <p:spPr>
          <a:xfrm>
            <a:off x="6924706" y="427073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6" name="直接连接符 115"/>
          <p:cNvCxnSpPr/>
          <p:nvPr/>
        </p:nvCxnSpPr>
        <p:spPr>
          <a:xfrm>
            <a:off x="7917862" y="411867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7" name="直接连接符 116"/>
          <p:cNvCxnSpPr/>
          <p:nvPr/>
        </p:nvCxnSpPr>
        <p:spPr>
          <a:xfrm>
            <a:off x="7963565" y="3988241"/>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8" name="直接连接符 117"/>
          <p:cNvCxnSpPr/>
          <p:nvPr/>
        </p:nvCxnSpPr>
        <p:spPr>
          <a:xfrm>
            <a:off x="6920896" y="359255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19" name="直接连接符 118"/>
          <p:cNvCxnSpPr/>
          <p:nvPr/>
        </p:nvCxnSpPr>
        <p:spPr>
          <a:xfrm>
            <a:off x="7736690" y="4481895"/>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20" name="直接连接符 119"/>
          <p:cNvCxnSpPr/>
          <p:nvPr/>
        </p:nvCxnSpPr>
        <p:spPr>
          <a:xfrm>
            <a:off x="8084124" y="4262587"/>
            <a:ext cx="108000" cy="0"/>
          </a:xfrm>
          <a:prstGeom prst="line">
            <a:avLst/>
          </a:prstGeom>
          <a:ln w="19050"/>
        </p:spPr>
        <p:style>
          <a:lnRef idx="1">
            <a:schemeClr val="dk1"/>
          </a:lnRef>
          <a:fillRef idx="0">
            <a:schemeClr val="dk1"/>
          </a:fillRef>
          <a:effectRef idx="0">
            <a:schemeClr val="dk1"/>
          </a:effectRef>
          <a:fontRef idx="minor">
            <a:schemeClr val="tx1"/>
          </a:fontRef>
        </p:style>
      </p:cxnSp>
      <p:sp>
        <p:nvSpPr>
          <p:cNvPr id="121" name="文本框 104"/>
          <p:cNvSpPr txBox="1"/>
          <p:nvPr/>
        </p:nvSpPr>
        <p:spPr>
          <a:xfrm>
            <a:off x="7154901" y="4751162"/>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密度</a:t>
            </a:r>
            <a:endParaRPr lang="zh-CN" altLang="en-US" sz="1600" dirty="0">
              <a:latin typeface="楷体" panose="02010609060101010101" pitchFamily="49" charset="-122"/>
              <a:ea typeface="楷体" panose="02010609060101010101" pitchFamily="49" charset="-122"/>
            </a:endParaRPr>
          </a:p>
        </p:txBody>
      </p:sp>
      <p:sp>
        <p:nvSpPr>
          <p:cNvPr id="122" name="文本框 105"/>
          <p:cNvSpPr txBox="1"/>
          <p:nvPr/>
        </p:nvSpPr>
        <p:spPr>
          <a:xfrm>
            <a:off x="5249495" y="2765238"/>
            <a:ext cx="430887" cy="707886"/>
          </a:xfrm>
          <a:prstGeom prst="rect">
            <a:avLst/>
          </a:prstGeom>
          <a:noFill/>
        </p:spPr>
        <p:txBody>
          <a:bodyPr vert="eaVert" wrap="none" rtlCol="0">
            <a:spAutoFit/>
          </a:bodyPr>
          <a:lstStyle/>
          <a:p>
            <a:r>
              <a:rPr lang="zh-CN" altLang="en-US" sz="1600" dirty="0">
                <a:latin typeface="楷体" panose="02010609060101010101" pitchFamily="49" charset="-122"/>
                <a:ea typeface="楷体" panose="02010609060101010101" pitchFamily="49" charset="-122"/>
              </a:rPr>
              <a:t>含糖率</a:t>
            </a:r>
            <a:endParaRPr lang="zh-CN" altLang="en-US" sz="1600" dirty="0">
              <a:latin typeface="楷体" panose="02010609060101010101" pitchFamily="49" charset="-122"/>
              <a:ea typeface="楷体" panose="02010609060101010101" pitchFamily="49" charset="-122"/>
            </a:endParaRPr>
          </a:p>
        </p:txBody>
      </p:sp>
      <p:cxnSp>
        <p:nvCxnSpPr>
          <p:cNvPr id="123" name="直接连接符 122"/>
          <p:cNvCxnSpPr/>
          <p:nvPr/>
        </p:nvCxnSpPr>
        <p:spPr>
          <a:xfrm>
            <a:off x="7055091" y="4209221"/>
            <a:ext cx="468000" cy="35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057797" y="2746136"/>
            <a:ext cx="2194" cy="14760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7504671" y="3927226"/>
            <a:ext cx="1152000" cy="35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7514616" y="3929007"/>
            <a:ext cx="2194" cy="2880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27" name="文本框 13"/>
          <p:cNvSpPr txBox="1"/>
          <p:nvPr/>
        </p:nvSpPr>
        <p:spPr>
          <a:xfrm>
            <a:off x="3908765" y="4351274"/>
            <a:ext cx="415498"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否</a:t>
            </a:r>
            <a:endParaRPr lang="zh-CN" altLang="en-US" dirty="0">
              <a:latin typeface="楷体" panose="02010609060101010101" pitchFamily="49" charset="-122"/>
              <a:ea typeface="楷体" panose="02010609060101010101" pitchFamily="49"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多变量决策树</a:t>
            </a:r>
            <a:endParaRPr lang="zh-CN" altLang="en-US" dirty="0"/>
          </a:p>
        </p:txBody>
      </p:sp>
      <p:sp>
        <p:nvSpPr>
          <p:cNvPr id="3" name="内容占位符 2"/>
          <p:cNvSpPr>
            <a:spLocks noGrp="1"/>
          </p:cNvSpPr>
          <p:nvPr>
            <p:ph idx="1"/>
          </p:nvPr>
        </p:nvSpPr>
        <p:spPr/>
        <p:txBody>
          <a:bodyPr/>
          <a:lstStyle/>
          <a:p>
            <a:r>
              <a:rPr lang="zh-CN" altLang="en-US" dirty="0"/>
              <a:t>多变量决策树</a:t>
            </a:r>
            <a:endParaRPr lang="en-US" altLang="zh-CN" dirty="0"/>
          </a:p>
        </p:txBody>
      </p:sp>
      <p:sp>
        <p:nvSpPr>
          <p:cNvPr id="252" name="圆角矩形 251"/>
          <p:cNvSpPr/>
          <p:nvPr/>
        </p:nvSpPr>
        <p:spPr>
          <a:xfrm>
            <a:off x="1095639" y="2192857"/>
            <a:ext cx="3543178"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600" dirty="0">
              <a:latin typeface="Times" panose="02020603060405020304" pitchFamily="18" charset="0"/>
              <a:cs typeface="Times New Roman" panose="02020503050405090304" pitchFamily="18" charset="0"/>
            </a:endParaRPr>
          </a:p>
        </p:txBody>
      </p:sp>
      <p:sp>
        <p:nvSpPr>
          <p:cNvPr id="253" name="椭圆 252"/>
          <p:cNvSpPr/>
          <p:nvPr/>
        </p:nvSpPr>
        <p:spPr>
          <a:xfrm>
            <a:off x="4391770" y="3323332"/>
            <a:ext cx="786647"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600" dirty="0"/>
              <a:t>坏瓜</a:t>
            </a:r>
            <a:endParaRPr lang="zh-CN" altLang="en-US" sz="1600" dirty="0"/>
          </a:p>
        </p:txBody>
      </p:sp>
      <p:sp>
        <p:nvSpPr>
          <p:cNvPr id="254" name="文本框 6"/>
          <p:cNvSpPr txBox="1"/>
          <p:nvPr/>
        </p:nvSpPr>
        <p:spPr>
          <a:xfrm>
            <a:off x="1993137" y="2745867"/>
            <a:ext cx="302639" cy="338554"/>
          </a:xfrm>
          <a:prstGeom prst="rect">
            <a:avLst/>
          </a:prstGeom>
          <a:noFill/>
        </p:spPr>
        <p:txBody>
          <a:bodyPr wrap="square" rtlCol="0">
            <a:spAutoFit/>
          </a:bodyPr>
          <a:lstStyle/>
          <a:p>
            <a:r>
              <a:rPr lang="zh-CN" altLang="en-US" sz="1600" dirty="0">
                <a:latin typeface="楷体" panose="02010609060101010101" pitchFamily="49" charset="-122"/>
                <a:ea typeface="楷体" panose="02010609060101010101" pitchFamily="49" charset="-122"/>
              </a:rPr>
              <a:t>是</a:t>
            </a:r>
            <a:endParaRPr lang="zh-CN" altLang="en-US" sz="1600" dirty="0">
              <a:latin typeface="楷体" panose="02010609060101010101" pitchFamily="49" charset="-122"/>
              <a:ea typeface="楷体" panose="02010609060101010101" pitchFamily="49" charset="-122"/>
            </a:endParaRPr>
          </a:p>
        </p:txBody>
      </p:sp>
      <p:cxnSp>
        <p:nvCxnSpPr>
          <p:cNvPr id="255" name="直接连接符 254"/>
          <p:cNvCxnSpPr/>
          <p:nvPr/>
        </p:nvCxnSpPr>
        <p:spPr>
          <a:xfrm flipH="1">
            <a:off x="1374978" y="2626805"/>
            <a:ext cx="2055231" cy="621165"/>
          </a:xfrm>
          <a:prstGeom prst="line">
            <a:avLst/>
          </a:prstGeom>
        </p:spPr>
        <p:style>
          <a:lnRef idx="1">
            <a:schemeClr val="dk1"/>
          </a:lnRef>
          <a:fillRef idx="0">
            <a:schemeClr val="dk1"/>
          </a:fillRef>
          <a:effectRef idx="0">
            <a:schemeClr val="dk1"/>
          </a:effectRef>
          <a:fontRef idx="minor">
            <a:schemeClr val="tx1"/>
          </a:fontRef>
        </p:style>
      </p:cxnSp>
      <p:cxnSp>
        <p:nvCxnSpPr>
          <p:cNvPr id="256" name="直接连接符 255"/>
          <p:cNvCxnSpPr/>
          <p:nvPr/>
        </p:nvCxnSpPr>
        <p:spPr>
          <a:xfrm>
            <a:off x="3430209" y="2608971"/>
            <a:ext cx="1108310" cy="749057"/>
          </a:xfrm>
          <a:prstGeom prst="line">
            <a:avLst/>
          </a:prstGeom>
        </p:spPr>
        <p:style>
          <a:lnRef idx="1">
            <a:schemeClr val="dk1"/>
          </a:lnRef>
          <a:fillRef idx="0">
            <a:schemeClr val="dk1"/>
          </a:fillRef>
          <a:effectRef idx="0">
            <a:schemeClr val="dk1"/>
          </a:effectRef>
          <a:fontRef idx="minor">
            <a:schemeClr val="tx1"/>
          </a:fontRef>
        </p:style>
      </p:cxnSp>
      <p:sp>
        <p:nvSpPr>
          <p:cNvPr id="257" name="文本框 9"/>
          <p:cNvSpPr txBox="1"/>
          <p:nvPr/>
        </p:nvSpPr>
        <p:spPr>
          <a:xfrm>
            <a:off x="4706938" y="2745867"/>
            <a:ext cx="302639" cy="338554"/>
          </a:xfrm>
          <a:prstGeom prst="rect">
            <a:avLst/>
          </a:prstGeom>
          <a:noFill/>
        </p:spPr>
        <p:txBody>
          <a:bodyPr wrap="square" rtlCol="0">
            <a:spAutoFit/>
          </a:bodyPr>
          <a:lstStyle/>
          <a:p>
            <a:r>
              <a:rPr lang="zh-CN" altLang="en-US" sz="1600" dirty="0">
                <a:latin typeface="楷体" panose="02010609060101010101" pitchFamily="49" charset="-122"/>
                <a:ea typeface="楷体" panose="02010609060101010101" pitchFamily="49" charset="-122"/>
              </a:rPr>
              <a:t>否</a:t>
            </a:r>
            <a:endParaRPr lang="zh-CN" altLang="en-US" sz="1600" dirty="0">
              <a:latin typeface="楷体" panose="02010609060101010101" pitchFamily="49" charset="-122"/>
              <a:ea typeface="楷体" panose="02010609060101010101" pitchFamily="49" charset="-122"/>
            </a:endParaRPr>
          </a:p>
        </p:txBody>
      </p:sp>
      <p:sp>
        <p:nvSpPr>
          <p:cNvPr id="258" name="椭圆 257"/>
          <p:cNvSpPr/>
          <p:nvPr/>
        </p:nvSpPr>
        <p:spPr>
          <a:xfrm>
            <a:off x="15638" y="4301135"/>
            <a:ext cx="786647"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600" dirty="0"/>
              <a:t>坏瓜</a:t>
            </a:r>
            <a:endParaRPr lang="zh-CN" altLang="en-US" sz="1600" dirty="0"/>
          </a:p>
        </p:txBody>
      </p:sp>
      <p:sp>
        <p:nvSpPr>
          <p:cNvPr id="259" name="椭圆 258"/>
          <p:cNvSpPr/>
          <p:nvPr/>
        </p:nvSpPr>
        <p:spPr>
          <a:xfrm>
            <a:off x="2350208" y="4301135"/>
            <a:ext cx="786647" cy="43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600" dirty="0"/>
              <a:t>好瓜</a:t>
            </a:r>
            <a:endParaRPr lang="zh-CN" altLang="en-US" sz="1600" dirty="0"/>
          </a:p>
        </p:txBody>
      </p:sp>
      <p:sp>
        <p:nvSpPr>
          <p:cNvPr id="260" name="文本框 15"/>
          <p:cNvSpPr txBox="1"/>
          <p:nvPr/>
        </p:nvSpPr>
        <p:spPr>
          <a:xfrm>
            <a:off x="493387" y="3817191"/>
            <a:ext cx="302639" cy="338554"/>
          </a:xfrm>
          <a:prstGeom prst="rect">
            <a:avLst/>
          </a:prstGeom>
          <a:noFill/>
        </p:spPr>
        <p:txBody>
          <a:bodyPr wrap="square" rtlCol="0">
            <a:spAutoFit/>
          </a:bodyPr>
          <a:lstStyle/>
          <a:p>
            <a:r>
              <a:rPr lang="zh-CN" altLang="en-US" sz="1600" dirty="0">
                <a:latin typeface="楷体" panose="02010609060101010101" pitchFamily="49" charset="-122"/>
                <a:ea typeface="楷体" panose="02010609060101010101" pitchFamily="49" charset="-122"/>
              </a:rPr>
              <a:t>是</a:t>
            </a:r>
            <a:endParaRPr lang="zh-CN" altLang="en-US" sz="1600" dirty="0">
              <a:latin typeface="楷体" panose="02010609060101010101" pitchFamily="49" charset="-122"/>
              <a:ea typeface="楷体" panose="02010609060101010101" pitchFamily="49" charset="-122"/>
            </a:endParaRPr>
          </a:p>
        </p:txBody>
      </p:sp>
      <p:cxnSp>
        <p:nvCxnSpPr>
          <p:cNvPr id="261" name="直接连接符 260"/>
          <p:cNvCxnSpPr/>
          <p:nvPr/>
        </p:nvCxnSpPr>
        <p:spPr>
          <a:xfrm flipH="1">
            <a:off x="555639" y="3679970"/>
            <a:ext cx="1051424" cy="606651"/>
          </a:xfrm>
          <a:prstGeom prst="line">
            <a:avLst/>
          </a:prstGeom>
        </p:spPr>
        <p:style>
          <a:lnRef idx="1">
            <a:schemeClr val="dk1"/>
          </a:lnRef>
          <a:fillRef idx="0">
            <a:schemeClr val="dk1"/>
          </a:fillRef>
          <a:effectRef idx="0">
            <a:schemeClr val="dk1"/>
          </a:effectRef>
          <a:fontRef idx="minor">
            <a:schemeClr val="tx1"/>
          </a:fontRef>
        </p:style>
      </p:cxnSp>
      <p:cxnSp>
        <p:nvCxnSpPr>
          <p:cNvPr id="262" name="直接连接符 261"/>
          <p:cNvCxnSpPr/>
          <p:nvPr/>
        </p:nvCxnSpPr>
        <p:spPr>
          <a:xfrm>
            <a:off x="1886463" y="3667270"/>
            <a:ext cx="1003745" cy="621165"/>
          </a:xfrm>
          <a:prstGeom prst="line">
            <a:avLst/>
          </a:prstGeom>
        </p:spPr>
        <p:style>
          <a:lnRef idx="1">
            <a:schemeClr val="dk1"/>
          </a:lnRef>
          <a:fillRef idx="0">
            <a:schemeClr val="dk1"/>
          </a:fillRef>
          <a:effectRef idx="0">
            <a:schemeClr val="dk1"/>
          </a:effectRef>
          <a:fontRef idx="minor">
            <a:schemeClr val="tx1"/>
          </a:fontRef>
        </p:style>
      </p:cxnSp>
      <p:sp>
        <p:nvSpPr>
          <p:cNvPr id="263" name="文本框 18"/>
          <p:cNvSpPr txBox="1"/>
          <p:nvPr/>
        </p:nvSpPr>
        <p:spPr>
          <a:xfrm>
            <a:off x="2536961" y="3817191"/>
            <a:ext cx="302639" cy="338554"/>
          </a:xfrm>
          <a:prstGeom prst="rect">
            <a:avLst/>
          </a:prstGeom>
          <a:noFill/>
        </p:spPr>
        <p:txBody>
          <a:bodyPr wrap="square" rtlCol="0">
            <a:spAutoFit/>
          </a:bodyPr>
          <a:lstStyle/>
          <a:p>
            <a:r>
              <a:rPr lang="zh-CN" altLang="en-US" sz="1600" dirty="0">
                <a:latin typeface="楷体" panose="02010609060101010101" pitchFamily="49" charset="-122"/>
                <a:ea typeface="楷体" panose="02010609060101010101" pitchFamily="49" charset="-122"/>
              </a:rPr>
              <a:t>否</a:t>
            </a:r>
            <a:endParaRPr lang="zh-CN" altLang="en-US" sz="1600" dirty="0">
              <a:latin typeface="楷体" panose="02010609060101010101" pitchFamily="49" charset="-122"/>
              <a:ea typeface="楷体" panose="02010609060101010101" pitchFamily="49" charset="-122"/>
            </a:endParaRPr>
          </a:p>
        </p:txBody>
      </p:sp>
      <p:graphicFrame>
        <p:nvGraphicFramePr>
          <p:cNvPr id="264" name="对象 263"/>
          <p:cNvGraphicFramePr>
            <a:graphicFrameLocks noChangeAspect="1"/>
          </p:cNvGraphicFramePr>
          <p:nvPr/>
        </p:nvGraphicFramePr>
        <p:xfrm>
          <a:off x="1147727" y="2297641"/>
          <a:ext cx="3375758" cy="223826"/>
        </p:xfrm>
        <a:graphic>
          <a:graphicData uri="http://schemas.openxmlformats.org/presentationml/2006/ole">
            <mc:AlternateContent xmlns:mc="http://schemas.openxmlformats.org/markup-compatibility/2006">
              <mc:Choice xmlns:v="urn:schemas-microsoft-com:vml" Requires="v">
                <p:oleObj spid="_x0000_s4" name="Formula" r:id="rId1" imgW="21431250" imgH="1419225" progId="Equation.Ribbit">
                  <p:embed/>
                </p:oleObj>
              </mc:Choice>
              <mc:Fallback>
                <p:oleObj name="Formula" r:id="rId1" imgW="21431250" imgH="1419225" progId="Equation.Ribbit">
                  <p:embed/>
                  <p:pic>
                    <p:nvPicPr>
                      <p:cNvPr id="0" name="图片 3"/>
                      <p:cNvPicPr/>
                      <p:nvPr/>
                    </p:nvPicPr>
                    <p:blipFill>
                      <a:blip r:embed="rId2"/>
                      <a:stretch>
                        <a:fillRect/>
                      </a:stretch>
                    </p:blipFill>
                    <p:spPr>
                      <a:xfrm>
                        <a:off x="1147727" y="2297641"/>
                        <a:ext cx="3375758" cy="223826"/>
                      </a:xfrm>
                      <a:prstGeom prst="rect">
                        <a:avLst/>
                      </a:prstGeom>
                    </p:spPr>
                  </p:pic>
                </p:oleObj>
              </mc:Fallback>
            </mc:AlternateContent>
          </a:graphicData>
        </a:graphic>
      </p:graphicFrame>
      <p:graphicFrame>
        <p:nvGraphicFramePr>
          <p:cNvPr id="266" name="对象 265"/>
          <p:cNvGraphicFramePr>
            <a:graphicFrameLocks noChangeAspect="1"/>
          </p:cNvGraphicFramePr>
          <p:nvPr/>
        </p:nvGraphicFramePr>
        <p:xfrm>
          <a:off x="2232256" y="3409769"/>
          <a:ext cx="135158" cy="216000"/>
        </p:xfrm>
        <a:graphic>
          <a:graphicData uri="http://schemas.openxmlformats.org/presentationml/2006/ole">
            <mc:AlternateContent xmlns:mc="http://schemas.openxmlformats.org/markup-compatibility/2006">
              <mc:Choice xmlns:v="urn:schemas-microsoft-com:vml" Requires="v">
                <p:oleObj spid="_x0000_s5" name="Formula" r:id="rId3" imgW="647700" imgH="1028700" progId="Equation.Ribbit">
                  <p:embed/>
                </p:oleObj>
              </mc:Choice>
              <mc:Fallback>
                <p:oleObj name="Formula" r:id="rId3" imgW="647700" imgH="1028700" progId="Equation.Ribbit">
                  <p:embed/>
                  <p:pic>
                    <p:nvPicPr>
                      <p:cNvPr id="0" name="图片 4"/>
                      <p:cNvPicPr/>
                      <p:nvPr/>
                    </p:nvPicPr>
                    <p:blipFill>
                      <a:blip r:embed="rId4"/>
                      <a:stretch>
                        <a:fillRect/>
                      </a:stretch>
                    </p:blipFill>
                    <p:spPr>
                      <a:xfrm>
                        <a:off x="2232256" y="3409769"/>
                        <a:ext cx="135158" cy="216000"/>
                      </a:xfrm>
                      <a:prstGeom prst="rect">
                        <a:avLst/>
                      </a:prstGeom>
                    </p:spPr>
                  </p:pic>
                </p:oleObj>
              </mc:Fallback>
            </mc:AlternateContent>
          </a:graphicData>
        </a:graphic>
      </p:graphicFrame>
      <p:graphicFrame>
        <p:nvGraphicFramePr>
          <p:cNvPr id="267" name="对象 266"/>
          <p:cNvGraphicFramePr>
            <a:graphicFrameLocks noChangeAspect="1"/>
          </p:cNvGraphicFramePr>
          <p:nvPr/>
        </p:nvGraphicFramePr>
        <p:xfrm>
          <a:off x="523859" y="3403504"/>
          <a:ext cx="135158" cy="216000"/>
        </p:xfrm>
        <a:graphic>
          <a:graphicData uri="http://schemas.openxmlformats.org/presentationml/2006/ole">
            <mc:AlternateContent xmlns:mc="http://schemas.openxmlformats.org/markup-compatibility/2006">
              <mc:Choice xmlns:v="urn:schemas-microsoft-com:vml" Requires="v">
                <p:oleObj spid="_x0000_s6" name="Formula" r:id="rId5" imgW="647700" imgH="1028700" progId="Equation.Ribbit">
                  <p:embed/>
                </p:oleObj>
              </mc:Choice>
              <mc:Fallback>
                <p:oleObj name="Formula" r:id="rId5" imgW="647700" imgH="1028700" progId="Equation.Ribbit">
                  <p:embed/>
                  <p:pic>
                    <p:nvPicPr>
                      <p:cNvPr id="0" name="图片 5"/>
                      <p:cNvPicPr/>
                      <p:nvPr/>
                    </p:nvPicPr>
                    <p:blipFill>
                      <a:blip r:embed="rId4"/>
                      <a:stretch>
                        <a:fillRect/>
                      </a:stretch>
                    </p:blipFill>
                    <p:spPr>
                      <a:xfrm>
                        <a:off x="523859" y="3403504"/>
                        <a:ext cx="135158" cy="216000"/>
                      </a:xfrm>
                      <a:prstGeom prst="rect">
                        <a:avLst/>
                      </a:prstGeom>
                    </p:spPr>
                  </p:pic>
                </p:oleObj>
              </mc:Fallback>
            </mc:AlternateContent>
          </a:graphicData>
        </a:graphic>
      </p:graphicFrame>
      <p:sp>
        <p:nvSpPr>
          <p:cNvPr id="268" name="圆角矩形 267"/>
          <p:cNvSpPr/>
          <p:nvPr/>
        </p:nvSpPr>
        <p:spPr>
          <a:xfrm>
            <a:off x="120617" y="3288635"/>
            <a:ext cx="3610049" cy="43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600" dirty="0">
              <a:latin typeface="Times" panose="02020603060405020304" pitchFamily="18" charset="0"/>
              <a:cs typeface="Times New Roman" panose="02020503050405090304" pitchFamily="18" charset="0"/>
            </a:endParaRPr>
          </a:p>
        </p:txBody>
      </p:sp>
      <p:cxnSp>
        <p:nvCxnSpPr>
          <p:cNvPr id="275" name="直接箭头连接符 274"/>
          <p:cNvCxnSpPr/>
          <p:nvPr/>
        </p:nvCxnSpPr>
        <p:spPr>
          <a:xfrm flipH="1" flipV="1">
            <a:off x="6123669" y="2813877"/>
            <a:ext cx="0" cy="252000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cxnSp>
        <p:nvCxnSpPr>
          <p:cNvPr id="276" name="直接箭头连接符 275"/>
          <p:cNvCxnSpPr/>
          <p:nvPr/>
        </p:nvCxnSpPr>
        <p:spPr>
          <a:xfrm>
            <a:off x="6115472" y="5333937"/>
            <a:ext cx="3060000" cy="0"/>
          </a:xfrm>
          <a:prstGeom prst="straightConnector1">
            <a:avLst/>
          </a:prstGeom>
          <a:ln w="19050">
            <a:headEnd type="none" w="med" len="lg"/>
            <a:tailEnd type="triangle" w="lg" len="lg"/>
          </a:ln>
        </p:spPr>
        <p:style>
          <a:lnRef idx="1">
            <a:schemeClr val="dk1"/>
          </a:lnRef>
          <a:fillRef idx="0">
            <a:schemeClr val="dk1"/>
          </a:fillRef>
          <a:effectRef idx="0">
            <a:schemeClr val="dk1"/>
          </a:effectRef>
          <a:fontRef idx="minor">
            <a:schemeClr val="tx1"/>
          </a:fontRef>
        </p:style>
      </p:cxnSp>
      <p:sp>
        <p:nvSpPr>
          <p:cNvPr id="277" name="文本框 5"/>
          <p:cNvSpPr txBox="1"/>
          <p:nvPr/>
        </p:nvSpPr>
        <p:spPr>
          <a:xfrm>
            <a:off x="5933573" y="5252410"/>
            <a:ext cx="274434" cy="307777"/>
          </a:xfrm>
          <a:prstGeom prst="rect">
            <a:avLst/>
          </a:prstGeom>
          <a:noFill/>
        </p:spPr>
        <p:txBody>
          <a:bodyPr wrap="none" rtlCol="0">
            <a:spAutoFit/>
          </a:bodyPr>
          <a:lstStyle/>
          <a:p>
            <a:r>
              <a:rPr lang="en-US" altLang="zh-CN" sz="1400" dirty="0">
                <a:latin typeface="Times"/>
              </a:rPr>
              <a:t>0</a:t>
            </a:r>
            <a:endParaRPr lang="zh-CN" altLang="en-US" sz="1400" dirty="0">
              <a:latin typeface="Times"/>
            </a:endParaRPr>
          </a:p>
        </p:txBody>
      </p:sp>
      <p:cxnSp>
        <p:nvCxnSpPr>
          <p:cNvPr id="278" name="直接连接符 277"/>
          <p:cNvCxnSpPr/>
          <p:nvPr/>
        </p:nvCxnSpPr>
        <p:spPr>
          <a:xfrm>
            <a:off x="6753479" y="5262377"/>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279" name="直接连接符 278"/>
          <p:cNvCxnSpPr/>
          <p:nvPr/>
        </p:nvCxnSpPr>
        <p:spPr>
          <a:xfrm>
            <a:off x="7375669" y="5262377"/>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280" name="直接连接符 279"/>
          <p:cNvCxnSpPr/>
          <p:nvPr/>
        </p:nvCxnSpPr>
        <p:spPr>
          <a:xfrm>
            <a:off x="7997859" y="5262377"/>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281" name="直接连接符 280"/>
          <p:cNvCxnSpPr/>
          <p:nvPr/>
        </p:nvCxnSpPr>
        <p:spPr>
          <a:xfrm>
            <a:off x="8620049" y="5262377"/>
            <a:ext cx="0" cy="72000"/>
          </a:xfrm>
          <a:prstGeom prst="line">
            <a:avLst/>
          </a:prstGeom>
          <a:ln w="12700"/>
        </p:spPr>
        <p:style>
          <a:lnRef idx="1">
            <a:schemeClr val="dk1"/>
          </a:lnRef>
          <a:fillRef idx="0">
            <a:schemeClr val="dk1"/>
          </a:fillRef>
          <a:effectRef idx="0">
            <a:schemeClr val="dk1"/>
          </a:effectRef>
          <a:fontRef idx="minor">
            <a:schemeClr val="tx1"/>
          </a:fontRef>
        </p:style>
      </p:cxnSp>
      <p:sp>
        <p:nvSpPr>
          <p:cNvPr id="282" name="文本框 10"/>
          <p:cNvSpPr txBox="1"/>
          <p:nvPr/>
        </p:nvSpPr>
        <p:spPr>
          <a:xfrm>
            <a:off x="6524882" y="5290952"/>
            <a:ext cx="453970" cy="307777"/>
          </a:xfrm>
          <a:prstGeom prst="rect">
            <a:avLst/>
          </a:prstGeom>
          <a:noFill/>
        </p:spPr>
        <p:txBody>
          <a:bodyPr wrap="none" rtlCol="0">
            <a:spAutoFit/>
          </a:bodyPr>
          <a:lstStyle/>
          <a:p>
            <a:r>
              <a:rPr lang="en-US" altLang="zh-CN" sz="1400" dirty="0">
                <a:latin typeface="Times"/>
              </a:rPr>
              <a:t>0.2</a:t>
            </a:r>
            <a:endParaRPr lang="zh-CN" altLang="en-US" sz="1400" dirty="0">
              <a:latin typeface="Times"/>
            </a:endParaRPr>
          </a:p>
        </p:txBody>
      </p:sp>
      <p:sp>
        <p:nvSpPr>
          <p:cNvPr id="283" name="文本框 11"/>
          <p:cNvSpPr txBox="1"/>
          <p:nvPr/>
        </p:nvSpPr>
        <p:spPr>
          <a:xfrm>
            <a:off x="7147303" y="5290952"/>
            <a:ext cx="453970" cy="307777"/>
          </a:xfrm>
          <a:prstGeom prst="rect">
            <a:avLst/>
          </a:prstGeom>
          <a:noFill/>
        </p:spPr>
        <p:txBody>
          <a:bodyPr wrap="none" rtlCol="0">
            <a:spAutoFit/>
          </a:bodyPr>
          <a:lstStyle/>
          <a:p>
            <a:r>
              <a:rPr lang="en-US" altLang="zh-CN" sz="1400" dirty="0">
                <a:latin typeface="Times"/>
              </a:rPr>
              <a:t>0.4</a:t>
            </a:r>
            <a:endParaRPr lang="zh-CN" altLang="en-US" sz="1400" dirty="0">
              <a:latin typeface="Times"/>
            </a:endParaRPr>
          </a:p>
        </p:txBody>
      </p:sp>
      <p:sp>
        <p:nvSpPr>
          <p:cNvPr id="284" name="文本框 12"/>
          <p:cNvSpPr txBox="1"/>
          <p:nvPr/>
        </p:nvSpPr>
        <p:spPr>
          <a:xfrm>
            <a:off x="7769724" y="5290952"/>
            <a:ext cx="453970" cy="307777"/>
          </a:xfrm>
          <a:prstGeom prst="rect">
            <a:avLst/>
          </a:prstGeom>
          <a:noFill/>
        </p:spPr>
        <p:txBody>
          <a:bodyPr wrap="none" rtlCol="0">
            <a:spAutoFit/>
          </a:bodyPr>
          <a:lstStyle/>
          <a:p>
            <a:r>
              <a:rPr lang="en-US" altLang="zh-CN" sz="1400" dirty="0">
                <a:latin typeface="Times"/>
              </a:rPr>
              <a:t>0.6</a:t>
            </a:r>
            <a:endParaRPr lang="zh-CN" altLang="en-US" sz="1400" dirty="0">
              <a:latin typeface="Times"/>
            </a:endParaRPr>
          </a:p>
        </p:txBody>
      </p:sp>
      <p:sp>
        <p:nvSpPr>
          <p:cNvPr id="285" name="文本框 13"/>
          <p:cNvSpPr txBox="1"/>
          <p:nvPr/>
        </p:nvSpPr>
        <p:spPr>
          <a:xfrm>
            <a:off x="8392145" y="5290952"/>
            <a:ext cx="453970" cy="307777"/>
          </a:xfrm>
          <a:prstGeom prst="rect">
            <a:avLst/>
          </a:prstGeom>
          <a:noFill/>
        </p:spPr>
        <p:txBody>
          <a:bodyPr wrap="none" rtlCol="0">
            <a:spAutoFit/>
          </a:bodyPr>
          <a:lstStyle/>
          <a:p>
            <a:r>
              <a:rPr lang="en-US" altLang="zh-CN" sz="1400" dirty="0">
                <a:latin typeface="Times"/>
              </a:rPr>
              <a:t>0.8</a:t>
            </a:r>
            <a:endParaRPr lang="zh-CN" altLang="en-US" sz="1400" dirty="0">
              <a:latin typeface="Times"/>
            </a:endParaRPr>
          </a:p>
        </p:txBody>
      </p:sp>
      <p:cxnSp>
        <p:nvCxnSpPr>
          <p:cNvPr id="286" name="直接连接符 285"/>
          <p:cNvCxnSpPr/>
          <p:nvPr/>
        </p:nvCxnSpPr>
        <p:spPr>
          <a:xfrm rot="5400000">
            <a:off x="6160029" y="3427208"/>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287" name="直接连接符 286"/>
          <p:cNvCxnSpPr/>
          <p:nvPr/>
        </p:nvCxnSpPr>
        <p:spPr>
          <a:xfrm rot="5400000">
            <a:off x="6160029" y="4050784"/>
            <a:ext cx="0" cy="72000"/>
          </a:xfrm>
          <a:prstGeom prst="line">
            <a:avLst/>
          </a:prstGeom>
          <a:ln w="12700"/>
        </p:spPr>
        <p:style>
          <a:lnRef idx="1">
            <a:schemeClr val="dk1"/>
          </a:lnRef>
          <a:fillRef idx="0">
            <a:schemeClr val="dk1"/>
          </a:fillRef>
          <a:effectRef idx="0">
            <a:schemeClr val="dk1"/>
          </a:effectRef>
          <a:fontRef idx="minor">
            <a:schemeClr val="tx1"/>
          </a:fontRef>
        </p:style>
      </p:cxnSp>
      <p:cxnSp>
        <p:nvCxnSpPr>
          <p:cNvPr id="288" name="直接连接符 287"/>
          <p:cNvCxnSpPr/>
          <p:nvPr/>
        </p:nvCxnSpPr>
        <p:spPr>
          <a:xfrm rot="5400000">
            <a:off x="6160029" y="4674360"/>
            <a:ext cx="0" cy="72000"/>
          </a:xfrm>
          <a:prstGeom prst="line">
            <a:avLst/>
          </a:prstGeom>
          <a:ln w="12700"/>
        </p:spPr>
        <p:style>
          <a:lnRef idx="1">
            <a:schemeClr val="dk1"/>
          </a:lnRef>
          <a:fillRef idx="0">
            <a:schemeClr val="dk1"/>
          </a:fillRef>
          <a:effectRef idx="0">
            <a:schemeClr val="dk1"/>
          </a:effectRef>
          <a:fontRef idx="minor">
            <a:schemeClr val="tx1"/>
          </a:fontRef>
        </p:style>
      </p:cxnSp>
      <p:sp>
        <p:nvSpPr>
          <p:cNvPr id="289" name="文本框 17"/>
          <p:cNvSpPr txBox="1"/>
          <p:nvPr/>
        </p:nvSpPr>
        <p:spPr>
          <a:xfrm>
            <a:off x="5703072" y="4556471"/>
            <a:ext cx="453970" cy="307777"/>
          </a:xfrm>
          <a:prstGeom prst="rect">
            <a:avLst/>
          </a:prstGeom>
          <a:noFill/>
        </p:spPr>
        <p:txBody>
          <a:bodyPr wrap="none" rtlCol="0">
            <a:spAutoFit/>
          </a:bodyPr>
          <a:lstStyle/>
          <a:p>
            <a:r>
              <a:rPr lang="en-US" altLang="zh-CN" sz="1400" dirty="0">
                <a:latin typeface="Times"/>
              </a:rPr>
              <a:t>0.2</a:t>
            </a:r>
            <a:endParaRPr lang="zh-CN" altLang="en-US" sz="1400" dirty="0">
              <a:latin typeface="Times"/>
            </a:endParaRPr>
          </a:p>
        </p:txBody>
      </p:sp>
      <p:sp>
        <p:nvSpPr>
          <p:cNvPr id="290" name="文本框 18"/>
          <p:cNvSpPr txBox="1"/>
          <p:nvPr/>
        </p:nvSpPr>
        <p:spPr>
          <a:xfrm>
            <a:off x="5703072" y="3932895"/>
            <a:ext cx="453970" cy="307777"/>
          </a:xfrm>
          <a:prstGeom prst="rect">
            <a:avLst/>
          </a:prstGeom>
          <a:noFill/>
        </p:spPr>
        <p:txBody>
          <a:bodyPr wrap="none" rtlCol="0">
            <a:spAutoFit/>
          </a:bodyPr>
          <a:lstStyle/>
          <a:p>
            <a:r>
              <a:rPr lang="en-US" altLang="zh-CN" sz="1400" dirty="0">
                <a:latin typeface="Times"/>
              </a:rPr>
              <a:t>0.4</a:t>
            </a:r>
            <a:endParaRPr lang="zh-CN" altLang="en-US" sz="1400" dirty="0">
              <a:latin typeface="Times"/>
            </a:endParaRPr>
          </a:p>
        </p:txBody>
      </p:sp>
      <p:sp>
        <p:nvSpPr>
          <p:cNvPr id="291" name="文本框 19"/>
          <p:cNvSpPr txBox="1"/>
          <p:nvPr/>
        </p:nvSpPr>
        <p:spPr>
          <a:xfrm>
            <a:off x="5703072" y="3309319"/>
            <a:ext cx="453970" cy="307777"/>
          </a:xfrm>
          <a:prstGeom prst="rect">
            <a:avLst/>
          </a:prstGeom>
          <a:noFill/>
        </p:spPr>
        <p:txBody>
          <a:bodyPr wrap="none" rtlCol="0">
            <a:spAutoFit/>
          </a:bodyPr>
          <a:lstStyle/>
          <a:p>
            <a:r>
              <a:rPr lang="en-US" altLang="zh-CN" sz="1400" dirty="0">
                <a:latin typeface="Times"/>
              </a:rPr>
              <a:t>0.6</a:t>
            </a:r>
            <a:endParaRPr lang="zh-CN" altLang="en-US" sz="1400" dirty="0">
              <a:latin typeface="Times"/>
            </a:endParaRPr>
          </a:p>
        </p:txBody>
      </p:sp>
      <p:grpSp>
        <p:nvGrpSpPr>
          <p:cNvPr id="292" name="组合 291"/>
          <p:cNvGrpSpPr/>
          <p:nvPr/>
        </p:nvGrpSpPr>
        <p:grpSpPr>
          <a:xfrm>
            <a:off x="6224818" y="3050265"/>
            <a:ext cx="953322" cy="597182"/>
            <a:chOff x="2902949" y="2313167"/>
            <a:chExt cx="953322" cy="597182"/>
          </a:xfrm>
        </p:grpSpPr>
        <p:grpSp>
          <p:nvGrpSpPr>
            <p:cNvPr id="293" name="组合 292"/>
            <p:cNvGrpSpPr/>
            <p:nvPr/>
          </p:nvGrpSpPr>
          <p:grpSpPr>
            <a:xfrm>
              <a:off x="2902949" y="2313167"/>
              <a:ext cx="953322" cy="597182"/>
              <a:chOff x="5860991" y="1513622"/>
              <a:chExt cx="953322" cy="597182"/>
            </a:xfrm>
          </p:grpSpPr>
          <p:sp>
            <p:nvSpPr>
              <p:cNvPr id="297" name="矩形 296"/>
              <p:cNvSpPr/>
              <p:nvPr/>
            </p:nvSpPr>
            <p:spPr>
              <a:xfrm>
                <a:off x="5860991" y="1521176"/>
                <a:ext cx="936000" cy="576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8" name="文本框 26"/>
              <p:cNvSpPr txBox="1"/>
              <p:nvPr/>
            </p:nvSpPr>
            <p:spPr>
              <a:xfrm>
                <a:off x="6219278" y="1513622"/>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好瓜</a:t>
                </a:r>
                <a:endParaRPr lang="zh-CN" altLang="en-US" sz="1600" dirty="0">
                  <a:latin typeface="楷体" panose="02010609060101010101" pitchFamily="49" charset="-122"/>
                  <a:ea typeface="楷体" panose="02010609060101010101" pitchFamily="49" charset="-122"/>
                </a:endParaRPr>
              </a:p>
            </p:txBody>
          </p:sp>
          <p:sp>
            <p:nvSpPr>
              <p:cNvPr id="299" name="文本框 27"/>
              <p:cNvSpPr txBox="1"/>
              <p:nvPr/>
            </p:nvSpPr>
            <p:spPr>
              <a:xfrm>
                <a:off x="6219278" y="1772250"/>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坏瓜</a:t>
                </a:r>
                <a:endParaRPr lang="zh-CN" altLang="en-US" sz="1600" dirty="0">
                  <a:latin typeface="楷体" panose="02010609060101010101" pitchFamily="49" charset="-122"/>
                  <a:ea typeface="楷体" panose="02010609060101010101" pitchFamily="49" charset="-122"/>
                </a:endParaRPr>
              </a:p>
            </p:txBody>
          </p:sp>
          <p:cxnSp>
            <p:nvCxnSpPr>
              <p:cNvPr id="300" name="直接连接符 299"/>
              <p:cNvCxnSpPr/>
              <p:nvPr/>
            </p:nvCxnSpPr>
            <p:spPr>
              <a:xfrm>
                <a:off x="6001969" y="1949727"/>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294" name="组合 293"/>
            <p:cNvGrpSpPr/>
            <p:nvPr/>
          </p:nvGrpSpPr>
          <p:grpSpPr>
            <a:xfrm>
              <a:off x="3043927" y="2444745"/>
              <a:ext cx="108000" cy="108000"/>
              <a:chOff x="5476803" y="2392530"/>
              <a:chExt cx="108000" cy="108000"/>
            </a:xfrm>
          </p:grpSpPr>
          <p:cxnSp>
            <p:nvCxnSpPr>
              <p:cNvPr id="295" name="直接连接符 29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296" name="直接连接符 29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grpSp>
        <p:nvGrpSpPr>
          <p:cNvPr id="301" name="组合 300"/>
          <p:cNvGrpSpPr/>
          <p:nvPr/>
        </p:nvGrpSpPr>
        <p:grpSpPr>
          <a:xfrm>
            <a:off x="8272547" y="3826755"/>
            <a:ext cx="108000" cy="108000"/>
            <a:chOff x="5476803" y="2392530"/>
            <a:chExt cx="108000" cy="108000"/>
          </a:xfrm>
        </p:grpSpPr>
        <p:cxnSp>
          <p:nvCxnSpPr>
            <p:cNvPr id="302" name="直接连接符 301"/>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03" name="直接连接符 302"/>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04" name="组合 303"/>
          <p:cNvGrpSpPr/>
          <p:nvPr/>
        </p:nvGrpSpPr>
        <p:grpSpPr>
          <a:xfrm>
            <a:off x="8463047" y="4188705"/>
            <a:ext cx="108000" cy="108000"/>
            <a:chOff x="5476803" y="2392530"/>
            <a:chExt cx="108000" cy="108000"/>
          </a:xfrm>
        </p:grpSpPr>
        <p:cxnSp>
          <p:nvCxnSpPr>
            <p:cNvPr id="305" name="直接连接符 304"/>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06" name="直接连接符 305"/>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07" name="组合 306"/>
          <p:cNvGrpSpPr/>
          <p:nvPr/>
        </p:nvGrpSpPr>
        <p:grpSpPr>
          <a:xfrm>
            <a:off x="8145747" y="4476604"/>
            <a:ext cx="108000" cy="108000"/>
            <a:chOff x="5476803" y="2392530"/>
            <a:chExt cx="108000" cy="108000"/>
          </a:xfrm>
        </p:grpSpPr>
        <p:cxnSp>
          <p:nvCxnSpPr>
            <p:cNvPr id="308" name="直接连接符 307"/>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09" name="直接连接符 308"/>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10" name="组合 309"/>
          <p:cNvGrpSpPr/>
          <p:nvPr/>
        </p:nvGrpSpPr>
        <p:grpSpPr>
          <a:xfrm>
            <a:off x="7971173" y="4318700"/>
            <a:ext cx="108000" cy="108000"/>
            <a:chOff x="5476803" y="2392530"/>
            <a:chExt cx="108000" cy="108000"/>
          </a:xfrm>
        </p:grpSpPr>
        <p:cxnSp>
          <p:nvCxnSpPr>
            <p:cNvPr id="311" name="直接连接符 310"/>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12" name="直接连接符 311"/>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13" name="组合 312"/>
          <p:cNvGrpSpPr/>
          <p:nvPr/>
        </p:nvGrpSpPr>
        <p:grpSpPr>
          <a:xfrm>
            <a:off x="7610246" y="4561049"/>
            <a:ext cx="108000" cy="108000"/>
            <a:chOff x="5476803" y="2392530"/>
            <a:chExt cx="108000" cy="108000"/>
          </a:xfrm>
        </p:grpSpPr>
        <p:cxnSp>
          <p:nvCxnSpPr>
            <p:cNvPr id="314" name="直接连接符 313"/>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15" name="直接连接符 314"/>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16" name="组合 315"/>
          <p:cNvGrpSpPr/>
          <p:nvPr/>
        </p:nvGrpSpPr>
        <p:grpSpPr>
          <a:xfrm>
            <a:off x="7329558" y="4478378"/>
            <a:ext cx="108000" cy="108000"/>
            <a:chOff x="5476803" y="2392530"/>
            <a:chExt cx="108000" cy="108000"/>
          </a:xfrm>
        </p:grpSpPr>
        <p:cxnSp>
          <p:nvCxnSpPr>
            <p:cNvPr id="317" name="直接连接符 316"/>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18" name="直接连接符 317"/>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19" name="组合 318"/>
          <p:cNvGrpSpPr/>
          <p:nvPr/>
        </p:nvGrpSpPr>
        <p:grpSpPr>
          <a:xfrm>
            <a:off x="7580351" y="4827017"/>
            <a:ext cx="108000" cy="108000"/>
            <a:chOff x="5476803" y="2392530"/>
            <a:chExt cx="108000" cy="108000"/>
          </a:xfrm>
        </p:grpSpPr>
        <p:cxnSp>
          <p:nvCxnSpPr>
            <p:cNvPr id="320" name="直接连接符 319"/>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1" name="直接连接符 320"/>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322" name="组合 321"/>
          <p:cNvGrpSpPr/>
          <p:nvPr/>
        </p:nvGrpSpPr>
        <p:grpSpPr>
          <a:xfrm>
            <a:off x="7437476" y="4571747"/>
            <a:ext cx="108000" cy="108000"/>
            <a:chOff x="5476803" y="2392530"/>
            <a:chExt cx="108000" cy="108000"/>
          </a:xfrm>
        </p:grpSpPr>
        <p:cxnSp>
          <p:nvCxnSpPr>
            <p:cNvPr id="323" name="直接连接符 322"/>
            <p:cNvCxnSpPr/>
            <p:nvPr/>
          </p:nvCxnSpPr>
          <p:spPr>
            <a:xfrm>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4" name="直接连接符 323"/>
            <p:cNvCxnSpPr/>
            <p:nvPr/>
          </p:nvCxnSpPr>
          <p:spPr>
            <a:xfrm rot="5400000">
              <a:off x="5476803" y="2446530"/>
              <a:ext cx="108000"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325" name="直接连接符 324"/>
          <p:cNvCxnSpPr/>
          <p:nvPr/>
        </p:nvCxnSpPr>
        <p:spPr>
          <a:xfrm>
            <a:off x="8199747" y="5041614"/>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6" name="直接连接符 325"/>
          <p:cNvCxnSpPr/>
          <p:nvPr/>
        </p:nvCxnSpPr>
        <p:spPr>
          <a:xfrm>
            <a:off x="6924852" y="4511193"/>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7" name="直接连接符 326"/>
          <p:cNvCxnSpPr/>
          <p:nvPr/>
        </p:nvCxnSpPr>
        <p:spPr>
          <a:xfrm>
            <a:off x="6950277" y="5168418"/>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8" name="直接连接符 327"/>
          <p:cNvCxnSpPr/>
          <p:nvPr/>
        </p:nvCxnSpPr>
        <p:spPr>
          <a:xfrm>
            <a:off x="7122538" y="5004887"/>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29" name="直接连接符 328"/>
          <p:cNvCxnSpPr/>
          <p:nvPr/>
        </p:nvCxnSpPr>
        <p:spPr>
          <a:xfrm>
            <a:off x="8115694" y="4852818"/>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30" name="直接连接符 329"/>
          <p:cNvCxnSpPr/>
          <p:nvPr/>
        </p:nvCxnSpPr>
        <p:spPr>
          <a:xfrm>
            <a:off x="8161397" y="4722389"/>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31" name="直接连接符 330"/>
          <p:cNvCxnSpPr/>
          <p:nvPr/>
        </p:nvCxnSpPr>
        <p:spPr>
          <a:xfrm>
            <a:off x="7118728" y="4326707"/>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32" name="直接连接符 331"/>
          <p:cNvCxnSpPr/>
          <p:nvPr/>
        </p:nvCxnSpPr>
        <p:spPr>
          <a:xfrm>
            <a:off x="7934522" y="5216043"/>
            <a:ext cx="10800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333" name="直接连接符 332"/>
          <p:cNvCxnSpPr/>
          <p:nvPr/>
        </p:nvCxnSpPr>
        <p:spPr>
          <a:xfrm>
            <a:off x="8281956" y="4996735"/>
            <a:ext cx="108000" cy="0"/>
          </a:xfrm>
          <a:prstGeom prst="line">
            <a:avLst/>
          </a:prstGeom>
          <a:ln w="19050"/>
        </p:spPr>
        <p:style>
          <a:lnRef idx="1">
            <a:schemeClr val="dk1"/>
          </a:lnRef>
          <a:fillRef idx="0">
            <a:schemeClr val="dk1"/>
          </a:fillRef>
          <a:effectRef idx="0">
            <a:schemeClr val="dk1"/>
          </a:effectRef>
          <a:fontRef idx="minor">
            <a:schemeClr val="tx1"/>
          </a:fontRef>
        </p:style>
      </p:cxnSp>
      <p:sp>
        <p:nvSpPr>
          <p:cNvPr id="334" name="文本框 62"/>
          <p:cNvSpPr txBox="1"/>
          <p:nvPr/>
        </p:nvSpPr>
        <p:spPr>
          <a:xfrm>
            <a:off x="7352733" y="5485310"/>
            <a:ext cx="595035" cy="338554"/>
          </a:xfrm>
          <a:prstGeom prst="rect">
            <a:avLst/>
          </a:prstGeom>
          <a:noFill/>
        </p:spPr>
        <p:txBody>
          <a:bodyPr wrap="none" rtlCol="0">
            <a:spAutoFit/>
          </a:bodyPr>
          <a:lstStyle/>
          <a:p>
            <a:r>
              <a:rPr lang="zh-CN" altLang="en-US" sz="1600" dirty="0">
                <a:latin typeface="楷体" panose="02010609060101010101" pitchFamily="49" charset="-122"/>
                <a:ea typeface="楷体" panose="02010609060101010101" pitchFamily="49" charset="-122"/>
              </a:rPr>
              <a:t>密度</a:t>
            </a:r>
            <a:endParaRPr lang="zh-CN" altLang="en-US" sz="1600" dirty="0">
              <a:latin typeface="楷体" panose="02010609060101010101" pitchFamily="49" charset="-122"/>
              <a:ea typeface="楷体" panose="02010609060101010101" pitchFamily="49" charset="-122"/>
            </a:endParaRPr>
          </a:p>
        </p:txBody>
      </p:sp>
      <p:sp>
        <p:nvSpPr>
          <p:cNvPr id="335" name="文本框 63"/>
          <p:cNvSpPr txBox="1"/>
          <p:nvPr/>
        </p:nvSpPr>
        <p:spPr>
          <a:xfrm>
            <a:off x="5272185" y="3792905"/>
            <a:ext cx="430887" cy="707886"/>
          </a:xfrm>
          <a:prstGeom prst="rect">
            <a:avLst/>
          </a:prstGeom>
          <a:noFill/>
        </p:spPr>
        <p:txBody>
          <a:bodyPr vert="eaVert" wrap="none" rtlCol="0">
            <a:spAutoFit/>
          </a:bodyPr>
          <a:lstStyle/>
          <a:p>
            <a:r>
              <a:rPr lang="zh-CN" altLang="en-US" sz="1600" dirty="0">
                <a:latin typeface="楷体" panose="02010609060101010101" pitchFamily="49" charset="-122"/>
                <a:ea typeface="楷体" panose="02010609060101010101" pitchFamily="49" charset="-122"/>
              </a:rPr>
              <a:t>含糖率</a:t>
            </a:r>
            <a:endParaRPr lang="zh-CN" altLang="en-US" sz="1600" dirty="0">
              <a:latin typeface="楷体" panose="02010609060101010101" pitchFamily="49" charset="-122"/>
              <a:ea typeface="楷体" panose="02010609060101010101" pitchFamily="49" charset="-122"/>
            </a:endParaRPr>
          </a:p>
        </p:txBody>
      </p:sp>
      <p:cxnSp>
        <p:nvCxnSpPr>
          <p:cNvPr id="336" name="直接连接符 335"/>
          <p:cNvCxnSpPr/>
          <p:nvPr/>
        </p:nvCxnSpPr>
        <p:spPr>
          <a:xfrm>
            <a:off x="7178154" y="3662394"/>
            <a:ext cx="158535" cy="1685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p:nvPr/>
        </p:nvCxnSpPr>
        <p:spPr>
          <a:xfrm flipH="1">
            <a:off x="7521457" y="3890970"/>
            <a:ext cx="1454484" cy="144904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73" name="右箭头 272"/>
          <p:cNvSpPr/>
          <p:nvPr/>
        </p:nvSpPr>
        <p:spPr>
          <a:xfrm>
            <a:off x="4706938" y="4073877"/>
            <a:ext cx="565247" cy="4027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7" name="对象 6"/>
          <p:cNvGraphicFramePr>
            <a:graphicFrameLocks noChangeAspect="1"/>
          </p:cNvGraphicFramePr>
          <p:nvPr/>
        </p:nvGraphicFramePr>
        <p:xfrm>
          <a:off x="216424" y="3394867"/>
          <a:ext cx="3448338" cy="228100"/>
        </p:xfrm>
        <a:graphic>
          <a:graphicData uri="http://schemas.openxmlformats.org/presentationml/2006/ole">
            <mc:AlternateContent xmlns:mc="http://schemas.openxmlformats.org/markup-compatibility/2006">
              <mc:Choice xmlns:v="urn:schemas-microsoft-com:vml" Requires="v">
                <p:oleObj spid="_x0000_s8" name="Formula" r:id="rId6" imgW="21412200" imgH="1419225" progId="Equation.Ribbit">
                  <p:embed/>
                </p:oleObj>
              </mc:Choice>
              <mc:Fallback>
                <p:oleObj name="Formula" r:id="rId6" imgW="21412200" imgH="1419225" progId="Equation.Ribbit">
                  <p:embed/>
                  <p:pic>
                    <p:nvPicPr>
                      <p:cNvPr id="0" name="图片 7"/>
                      <p:cNvPicPr/>
                      <p:nvPr/>
                    </p:nvPicPr>
                    <p:blipFill>
                      <a:blip r:embed="rId7"/>
                      <a:stretch>
                        <a:fillRect/>
                      </a:stretch>
                    </p:blipFill>
                    <p:spPr>
                      <a:xfrm>
                        <a:off x="216424" y="3394867"/>
                        <a:ext cx="3448338" cy="228100"/>
                      </a:xfrm>
                      <a:prstGeom prst="rect">
                        <a:avLst/>
                      </a:prstGeom>
                    </p:spPr>
                  </p:pic>
                </p:oleObj>
              </mc:Fallback>
            </mc:AlternateContent>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Take Home Message</a:t>
            </a:r>
            <a:endParaRPr lang="zh-CN" altLang="en-US" dirty="0"/>
          </a:p>
        </p:txBody>
      </p:sp>
      <p:sp>
        <p:nvSpPr>
          <p:cNvPr id="3" name="内容占位符 2"/>
          <p:cNvSpPr>
            <a:spLocks noGrp="1"/>
          </p:cNvSpPr>
          <p:nvPr>
            <p:ph idx="1"/>
          </p:nvPr>
        </p:nvSpPr>
        <p:spPr/>
        <p:txBody>
          <a:bodyPr/>
          <a:lstStyle/>
          <a:p>
            <a:r>
              <a:rPr lang="zh-CN" altLang="en-US" dirty="0"/>
              <a:t>属性划分选择</a:t>
            </a:r>
            <a:endParaRPr lang="en-US" altLang="zh-CN" dirty="0"/>
          </a:p>
          <a:p>
            <a:pPr marL="0" indent="0">
              <a:buNone/>
            </a:pPr>
            <a:endParaRPr lang="en-US" altLang="zh-CN" dirty="0"/>
          </a:p>
          <a:p>
            <a:r>
              <a:rPr lang="zh-CN" altLang="en-US" dirty="0"/>
              <a:t>剪枝处理（预剪枝，后剪枝）</a:t>
            </a:r>
            <a:endParaRPr lang="en-US" altLang="zh-CN" dirty="0"/>
          </a:p>
          <a:p>
            <a:endParaRPr lang="en-US" altLang="zh-CN" dirty="0"/>
          </a:p>
          <a:p>
            <a:r>
              <a:rPr lang="zh-CN" altLang="en-US" dirty="0"/>
              <a:t>属性连续值和缺失值的处理</a:t>
            </a:r>
            <a:endParaRPr lang="en-US" altLang="zh-CN" dirty="0"/>
          </a:p>
          <a:p>
            <a:pPr marL="0" indent="0">
              <a:buNone/>
            </a:pPr>
            <a:endParaRPr lang="en-US" altLang="zh-CN" dirty="0"/>
          </a:p>
          <a:p>
            <a:r>
              <a:rPr lang="zh-CN" altLang="en-US" dirty="0"/>
              <a:t>单变量决策树到多变量决策树</a:t>
            </a:r>
            <a:endParaRPr lang="en-US" altLang="zh-CN" dirty="0"/>
          </a:p>
          <a:p>
            <a:pPr marL="0" indent="0">
              <a:buNone/>
            </a:pPr>
            <a:endParaRPr lang="en-US" altLang="zh-CN"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成熟的决策树软件包</a:t>
            </a:r>
            <a:endParaRPr lang="zh-CN" altLang="en-US" dirty="0"/>
          </a:p>
        </p:txBody>
      </p:sp>
      <p:sp>
        <p:nvSpPr>
          <p:cNvPr id="3" name="内容占位符 2"/>
          <p:cNvSpPr>
            <a:spLocks noGrp="1"/>
          </p:cNvSpPr>
          <p:nvPr>
            <p:ph idx="1"/>
          </p:nvPr>
        </p:nvSpPr>
        <p:spPr/>
        <p:txBody>
          <a:bodyPr/>
          <a:lstStyle/>
          <a:p>
            <a:r>
              <a:rPr lang="en-US" altLang="zh-CN" dirty="0"/>
              <a:t>ID3,C4.5,C5.0</a:t>
            </a:r>
            <a:br>
              <a:rPr lang="en-US" altLang="zh-CN" dirty="0"/>
            </a:br>
            <a:r>
              <a:rPr lang="en-US" altLang="zh-CN" dirty="0">
                <a:solidFill>
                  <a:schemeClr val="tx2"/>
                </a:solidFill>
                <a:hlinkClick r:id="rId1"/>
              </a:rPr>
              <a:t>http://www.rulequest.com/Personal/</a:t>
            </a:r>
            <a:br>
              <a:rPr lang="en-US" altLang="zh-CN" dirty="0">
                <a:solidFill>
                  <a:schemeClr val="tx2"/>
                </a:solidFill>
                <a:hlinkClick r:id="rId1"/>
              </a:rPr>
            </a:br>
            <a:endParaRPr lang="en-US" altLang="zh-CN" dirty="0">
              <a:solidFill>
                <a:schemeClr val="tx2"/>
              </a:solidFill>
            </a:endParaRPr>
          </a:p>
          <a:p>
            <a:r>
              <a:rPr lang="en-US" altLang="zh-CN" dirty="0"/>
              <a:t>J48</a:t>
            </a:r>
            <a:br>
              <a:rPr lang="en-US" altLang="zh-CN" dirty="0"/>
            </a:br>
            <a:r>
              <a:rPr lang="en-US" altLang="zh-CN" u="sng" dirty="0">
                <a:solidFill>
                  <a:schemeClr val="tx2"/>
                </a:solidFill>
                <a:hlinkClick r:id="rId2"/>
              </a:rPr>
              <a:t>http://www.cs.waikato.ac.nz/ml/weka/</a:t>
            </a:r>
            <a:endParaRPr lang="en-US" altLang="zh-CN" u="sng" dirty="0">
              <a:solidFill>
                <a:schemeClr val="tx2"/>
              </a:solidFill>
            </a:endParaRPr>
          </a:p>
          <a:p>
            <a:pPr marL="0" indent="0">
              <a:buNone/>
            </a:pPr>
            <a:endParaRPr lang="en-US"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大纲</a:t>
            </a:r>
            <a:endParaRPr lang="zh-CN" altLang="en-US" dirty="0"/>
          </a:p>
        </p:txBody>
      </p:sp>
      <p:sp>
        <p:nvSpPr>
          <p:cNvPr id="3" name="内容占位符 2"/>
          <p:cNvSpPr>
            <a:spLocks noGrp="1"/>
          </p:cNvSpPr>
          <p:nvPr>
            <p:ph idx="1"/>
          </p:nvPr>
        </p:nvSpPr>
        <p:spPr/>
        <p:txBody>
          <a:bodyPr/>
          <a:lstStyle/>
          <a:p>
            <a:r>
              <a:rPr lang="zh-CN" altLang="en-US" dirty="0">
                <a:solidFill>
                  <a:schemeClr val="bg1">
                    <a:lumMod val="85000"/>
                  </a:schemeClr>
                </a:solidFill>
              </a:rPr>
              <a:t>基本流程</a:t>
            </a:r>
            <a:endParaRPr lang="en-US" altLang="zh-CN" dirty="0">
              <a:solidFill>
                <a:schemeClr val="bg1">
                  <a:lumMod val="85000"/>
                </a:schemeClr>
              </a:solidFill>
            </a:endParaRPr>
          </a:p>
          <a:p>
            <a:endParaRPr lang="en-US" altLang="zh-CN" dirty="0"/>
          </a:p>
          <a:p>
            <a:r>
              <a:rPr lang="zh-CN" altLang="en-US" dirty="0"/>
              <a:t>划分选择</a:t>
            </a:r>
            <a:endParaRPr lang="en-US" altLang="zh-CN" dirty="0"/>
          </a:p>
          <a:p>
            <a:pPr marL="0" indent="0">
              <a:buNone/>
            </a:pPr>
            <a:endParaRPr lang="en-US" altLang="zh-CN" dirty="0"/>
          </a:p>
          <a:p>
            <a:r>
              <a:rPr lang="zh-CN" altLang="en-US" dirty="0">
                <a:solidFill>
                  <a:schemeClr val="bg1">
                    <a:lumMod val="85000"/>
                  </a:schemeClr>
                </a:solidFill>
              </a:rPr>
              <a:t>剪枝处理</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连续与缺失值</a:t>
            </a:r>
            <a:endParaRPr lang="en-US" altLang="zh-CN" dirty="0">
              <a:solidFill>
                <a:schemeClr val="bg1">
                  <a:lumMod val="85000"/>
                </a:schemeClr>
              </a:solidFill>
            </a:endParaRPr>
          </a:p>
          <a:p>
            <a:endParaRPr lang="en-US" altLang="zh-CN" dirty="0"/>
          </a:p>
          <a:p>
            <a:r>
              <a:rPr lang="zh-CN" altLang="en-US" dirty="0">
                <a:solidFill>
                  <a:schemeClr val="bg1">
                    <a:lumMod val="85000"/>
                  </a:schemeClr>
                </a:solidFill>
              </a:rPr>
              <a:t>多变量决策树</a:t>
            </a:r>
            <a:endParaRPr lang="en-US" altLang="zh-CN" dirty="0">
              <a:solidFill>
                <a:schemeClr val="bg1">
                  <a:lumMod val="85000"/>
                </a:schemeClr>
              </a:solidFill>
            </a:endParaRPr>
          </a:p>
          <a:p>
            <a:pPr marL="0" indent="0">
              <a:buNone/>
            </a:pP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endParaRPr lang="zh-CN" altLang="en-US" dirty="0"/>
          </a:p>
        </p:txBody>
      </p:sp>
      <p:sp>
        <p:nvSpPr>
          <p:cNvPr id="3" name="内容占位符 2"/>
          <p:cNvSpPr>
            <a:spLocks noGrp="1"/>
          </p:cNvSpPr>
          <p:nvPr>
            <p:ph idx="1"/>
          </p:nvPr>
        </p:nvSpPr>
        <p:spPr/>
        <p:txBody>
          <a:bodyPr/>
          <a:lstStyle/>
          <a:p>
            <a:r>
              <a:rPr lang="zh-CN" altLang="en-US" dirty="0"/>
              <a:t>决策树学习的关键在于</a:t>
            </a:r>
            <a:r>
              <a:rPr lang="zh-CN" altLang="en-US" dirty="0">
                <a:solidFill>
                  <a:srgbClr val="C00000"/>
                </a:solidFill>
              </a:rPr>
              <a:t>如何选择最优划分属性</a:t>
            </a:r>
            <a:r>
              <a:rPr lang="zh-CN" altLang="en-US" dirty="0"/>
              <a:t>。一般而言，随着划分过程不断进行，我们希望决策树的分支结点所包含的样本</a:t>
            </a:r>
            <a:r>
              <a:rPr lang="zh-CN" altLang="en-US" dirty="0">
                <a:solidFill>
                  <a:srgbClr val="C00000"/>
                </a:solidFill>
              </a:rPr>
              <a:t>尽可能属于同一类别，即结点的“纯度”</a:t>
            </a:r>
            <a:r>
              <a:rPr lang="en-US" altLang="zh-CN" dirty="0">
                <a:solidFill>
                  <a:srgbClr val="C00000"/>
                </a:solidFill>
              </a:rPr>
              <a:t>(purity)</a:t>
            </a:r>
            <a:r>
              <a:rPr lang="zh-CN" altLang="en-US" dirty="0">
                <a:solidFill>
                  <a:srgbClr val="C00000"/>
                </a:solidFill>
              </a:rPr>
              <a:t>越来越高</a:t>
            </a:r>
            <a:endParaRPr lang="en-US" altLang="zh-CN" dirty="0"/>
          </a:p>
          <a:p>
            <a:pPr marL="0" indent="0">
              <a:buNone/>
            </a:pPr>
            <a:endParaRPr lang="en-US" altLang="zh-CN" dirty="0"/>
          </a:p>
          <a:p>
            <a:r>
              <a:rPr lang="zh-CN" altLang="en-US" dirty="0"/>
              <a:t>经典的属性划分方法：</a:t>
            </a:r>
            <a:endParaRPr lang="en-US" altLang="zh-CN" dirty="0"/>
          </a:p>
          <a:p>
            <a:pPr lvl="1"/>
            <a:r>
              <a:rPr lang="zh-CN" altLang="en-US" dirty="0"/>
              <a:t>信息增益</a:t>
            </a:r>
            <a:endParaRPr lang="en-US" altLang="zh-CN" dirty="0"/>
          </a:p>
          <a:p>
            <a:pPr lvl="1"/>
            <a:r>
              <a:rPr lang="zh-CN" altLang="en-US" dirty="0"/>
              <a:t>增益率</a:t>
            </a:r>
            <a:endParaRPr lang="en-US" altLang="zh-CN" dirty="0"/>
          </a:p>
          <a:p>
            <a:pPr lvl="1"/>
            <a:r>
              <a:rPr lang="zh-CN" altLang="en-US" dirty="0"/>
              <a:t>基尼指数</a:t>
            </a:r>
            <a:endParaRPr lang="en-US" altLang="zh-CN" dirty="0"/>
          </a:p>
          <a:p>
            <a:pPr lvl="1"/>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0350" y="120137"/>
            <a:ext cx="7886700" cy="777874"/>
          </a:xfrm>
        </p:spPr>
        <p:txBody>
          <a:bodyPr/>
          <a:lstStyle/>
          <a:p>
            <a:r>
              <a:rPr lang="zh-CN" altLang="en-US" dirty="0"/>
              <a:t>划分选择</a:t>
            </a:r>
            <a:r>
              <a:rPr lang="en-US" altLang="zh-CN" dirty="0"/>
              <a:t>-</a:t>
            </a:r>
            <a:r>
              <a:rPr lang="zh-CN" altLang="en-US" dirty="0"/>
              <a:t>信息增益</a:t>
            </a:r>
            <a:endParaRPr lang="zh-CN" altLang="en-US" dirty="0"/>
          </a:p>
        </p:txBody>
      </p:sp>
      <p:sp>
        <p:nvSpPr>
          <p:cNvPr id="5" name="内容占位符 4"/>
          <p:cNvSpPr>
            <a:spLocks noGrp="1"/>
          </p:cNvSpPr>
          <p:nvPr>
            <p:ph idx="1"/>
          </p:nvPr>
        </p:nvSpPr>
        <p:spPr/>
        <p:txBody>
          <a:bodyPr/>
          <a:lstStyle/>
          <a:p>
            <a:r>
              <a:rPr lang="zh-CN" altLang="en-US" dirty="0"/>
              <a:t>“</a:t>
            </a:r>
            <a:r>
              <a:rPr lang="zh-CN" altLang="en-US" dirty="0">
                <a:solidFill>
                  <a:srgbClr val="C00000"/>
                </a:solidFill>
              </a:rPr>
              <a:t>信息熵</a:t>
            </a:r>
            <a:r>
              <a:rPr lang="zh-CN" altLang="en-US" dirty="0"/>
              <a:t>”是</a:t>
            </a:r>
            <a:r>
              <a:rPr lang="zh-CN" altLang="en-US" dirty="0">
                <a:solidFill>
                  <a:srgbClr val="C00000"/>
                </a:solidFill>
              </a:rPr>
              <a:t>度量样本集合纯度最常用的一种指标</a:t>
            </a:r>
            <a:r>
              <a:rPr lang="zh-CN" altLang="en-US" dirty="0"/>
              <a:t>，假定当前样本集合</a:t>
            </a:r>
            <a:r>
              <a:rPr lang="en-US" altLang="zh-CN" dirty="0"/>
              <a:t>  </a:t>
            </a:r>
            <a:r>
              <a:rPr lang="zh-CN" altLang="en-US" dirty="0"/>
              <a:t>中第</a:t>
            </a:r>
            <a:r>
              <a:rPr lang="en-US" altLang="zh-CN" dirty="0"/>
              <a:t>  </a:t>
            </a:r>
            <a:r>
              <a:rPr lang="zh-CN" altLang="en-US" dirty="0"/>
              <a:t>类样本所占的比例为   </a:t>
            </a:r>
            <a:r>
              <a:rPr lang="en-US" altLang="zh-CN" dirty="0"/>
              <a:t>                     </a:t>
            </a:r>
            <a:r>
              <a:rPr lang="zh-CN" altLang="en-US" dirty="0"/>
              <a:t>，则</a:t>
            </a:r>
            <a:r>
              <a:rPr lang="en-US" altLang="zh-CN" dirty="0"/>
              <a:t>  </a:t>
            </a:r>
            <a:r>
              <a:rPr lang="zh-CN" altLang="en-US" dirty="0"/>
              <a:t>的信息熵定义为</a:t>
            </a:r>
            <a:endParaRPr lang="en-US" altLang="zh-CN" dirty="0"/>
          </a:p>
          <a:p>
            <a:pPr marL="0" indent="0">
              <a:buNone/>
            </a:pPr>
            <a:endParaRPr lang="en-US" altLang="zh-CN" dirty="0"/>
          </a:p>
          <a:p>
            <a:endParaRPr lang="en-US" altLang="zh-CN" dirty="0"/>
          </a:p>
          <a:p>
            <a:endParaRPr lang="en-US" altLang="zh-CN" dirty="0"/>
          </a:p>
          <a:p>
            <a:pPr marL="0" indent="0">
              <a:buNone/>
            </a:pPr>
            <a:r>
              <a:rPr lang="zh-CN" altLang="en-US" dirty="0"/>
              <a:t>           的值越小，则  的纯度越高</a:t>
            </a:r>
            <a:endParaRPr lang="en-US" altLang="zh-CN" dirty="0"/>
          </a:p>
          <a:p>
            <a:r>
              <a:rPr lang="zh-CN" altLang="en-US" dirty="0"/>
              <a:t>计算信息熵时约定：若        ，则</a:t>
            </a:r>
            <a:endParaRPr lang="en-US" altLang="zh-CN" dirty="0"/>
          </a:p>
          <a:p>
            <a:r>
              <a:rPr lang="en-US" altLang="zh-CN" dirty="0"/>
              <a:t>         </a:t>
            </a:r>
            <a:r>
              <a:rPr lang="zh-CN" altLang="en-US" dirty="0"/>
              <a:t>的最小值为</a:t>
            </a:r>
            <a:r>
              <a:rPr lang="en-US" altLang="zh-CN" dirty="0"/>
              <a:t>  </a:t>
            </a:r>
            <a:r>
              <a:rPr lang="zh-CN" altLang="en-US" dirty="0"/>
              <a:t>，最大值为</a:t>
            </a:r>
            <a:endParaRPr lang="en-US" altLang="zh-CN" dirty="0"/>
          </a:p>
          <a:p>
            <a:pPr marL="0" indent="0">
              <a:buNone/>
            </a:pPr>
            <a:endParaRPr lang="en-US" altLang="zh-CN" dirty="0"/>
          </a:p>
          <a:p>
            <a:endParaRPr lang="en-US" altLang="zh-CN" dirty="0"/>
          </a:p>
        </p:txBody>
      </p:sp>
      <p:graphicFrame>
        <p:nvGraphicFramePr>
          <p:cNvPr id="6" name="内容占位符 3"/>
          <p:cNvGraphicFramePr>
            <a:graphicFrameLocks noChangeAspect="1"/>
          </p:cNvGraphicFramePr>
          <p:nvPr/>
        </p:nvGraphicFramePr>
        <p:xfrm>
          <a:off x="2547938" y="2135188"/>
          <a:ext cx="3432175" cy="1003300"/>
        </p:xfrm>
        <a:graphic>
          <a:graphicData uri="http://schemas.openxmlformats.org/presentationml/2006/ole">
            <mc:AlternateContent xmlns:mc="http://schemas.openxmlformats.org/markup-compatibility/2006">
              <mc:Choice xmlns:v="urn:schemas-microsoft-com:vml" Requires="v">
                <p:oleObj spid="_x0000_s3" name="Formula" r:id="rId1" imgW="12334875" imgH="3600450" progId="Equation.Ribbit">
                  <p:embed/>
                </p:oleObj>
              </mc:Choice>
              <mc:Fallback>
                <p:oleObj name="Formula" r:id="rId1" imgW="12334875" imgH="3600450" progId="Equation.Ribbit">
                  <p:embed/>
                  <p:pic>
                    <p:nvPicPr>
                      <p:cNvPr id="0" name="图片 2"/>
                      <p:cNvPicPr/>
                      <p:nvPr/>
                    </p:nvPicPr>
                    <p:blipFill>
                      <a:blip r:embed="rId2"/>
                      <a:stretch>
                        <a:fillRect/>
                      </a:stretch>
                    </p:blipFill>
                    <p:spPr>
                      <a:xfrm>
                        <a:off x="2547938" y="2135188"/>
                        <a:ext cx="3432175" cy="1003300"/>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4865688" y="3914775"/>
          <a:ext cx="1427162" cy="330200"/>
        </p:xfrm>
        <a:graphic>
          <a:graphicData uri="http://schemas.openxmlformats.org/presentationml/2006/ole">
            <mc:AlternateContent xmlns:mc="http://schemas.openxmlformats.org/markup-compatibility/2006">
              <mc:Choice xmlns:v="urn:schemas-microsoft-com:vml" Requires="v">
                <p:oleObj spid="_x0000_s4" name="Formula" r:id="rId3" imgW="5514975" imgH="1266825" progId="Equation.Ribbit">
                  <p:embed/>
                </p:oleObj>
              </mc:Choice>
              <mc:Fallback>
                <p:oleObj name="Formula" r:id="rId3" imgW="5514975" imgH="1266825" progId="Equation.Ribbit">
                  <p:embed/>
                  <p:pic>
                    <p:nvPicPr>
                      <p:cNvPr id="0" name="图片 3"/>
                      <p:cNvPicPr/>
                      <p:nvPr/>
                    </p:nvPicPr>
                    <p:blipFill>
                      <a:blip r:embed="rId4"/>
                      <a:stretch>
                        <a:fillRect/>
                      </a:stretch>
                    </p:blipFill>
                    <p:spPr>
                      <a:xfrm>
                        <a:off x="4865688" y="3914775"/>
                        <a:ext cx="1427162" cy="330200"/>
                      </a:xfrm>
                      <a:prstGeom prst="rect">
                        <a:avLst/>
                      </a:prstGeom>
                    </p:spPr>
                  </p:pic>
                </p:oleObj>
              </mc:Fallback>
            </mc:AlternateContent>
          </a:graphicData>
        </a:graphic>
      </p:graphicFrame>
      <p:graphicFrame>
        <p:nvGraphicFramePr>
          <p:cNvPr id="9" name="对象 8"/>
          <p:cNvGraphicFramePr>
            <a:graphicFrameLocks noChangeAspect="1"/>
          </p:cNvGraphicFramePr>
          <p:nvPr/>
        </p:nvGraphicFramePr>
        <p:xfrm>
          <a:off x="3600450" y="3941763"/>
          <a:ext cx="663575" cy="303212"/>
        </p:xfrm>
        <a:graphic>
          <a:graphicData uri="http://schemas.openxmlformats.org/presentationml/2006/ole">
            <mc:AlternateContent xmlns:mc="http://schemas.openxmlformats.org/markup-compatibility/2006">
              <mc:Choice xmlns:v="urn:schemas-microsoft-com:vml" Requires="v">
                <p:oleObj spid="_x0000_s7" name="Formula" r:id="rId5" imgW="2705100" imgH="1238250" progId="Equation.Ribbit">
                  <p:embed/>
                </p:oleObj>
              </mc:Choice>
              <mc:Fallback>
                <p:oleObj name="Formula" r:id="rId5" imgW="2705100" imgH="1238250" progId="Equation.Ribbit">
                  <p:embed/>
                  <p:pic>
                    <p:nvPicPr>
                      <p:cNvPr id="0" name="图片 6"/>
                      <p:cNvPicPr/>
                      <p:nvPr/>
                    </p:nvPicPr>
                    <p:blipFill>
                      <a:blip r:embed="rId6"/>
                      <a:stretch>
                        <a:fillRect/>
                      </a:stretch>
                    </p:blipFill>
                    <p:spPr>
                      <a:xfrm>
                        <a:off x="3600450" y="3941763"/>
                        <a:ext cx="663575" cy="303212"/>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4578350" y="4391025"/>
          <a:ext cx="755650" cy="306388"/>
        </p:xfrm>
        <a:graphic>
          <a:graphicData uri="http://schemas.openxmlformats.org/presentationml/2006/ole">
            <mc:AlternateContent xmlns:mc="http://schemas.openxmlformats.org/markup-compatibility/2006">
              <mc:Choice xmlns:v="urn:schemas-microsoft-com:vml" Requires="v">
                <p:oleObj spid="_x0000_s11" name="Formula" r:id="rId7" imgW="3286125" imgH="1333500" progId="Equation.Ribbit">
                  <p:embed/>
                </p:oleObj>
              </mc:Choice>
              <mc:Fallback>
                <p:oleObj name="Formula" r:id="rId7" imgW="3286125" imgH="1333500" progId="Equation.Ribbit">
                  <p:embed/>
                  <p:pic>
                    <p:nvPicPr>
                      <p:cNvPr id="0" name="图片 10"/>
                      <p:cNvPicPr/>
                      <p:nvPr/>
                    </p:nvPicPr>
                    <p:blipFill>
                      <a:blip r:embed="rId8"/>
                      <a:stretch>
                        <a:fillRect/>
                      </a:stretch>
                    </p:blipFill>
                    <p:spPr>
                      <a:xfrm>
                        <a:off x="4578350" y="4391025"/>
                        <a:ext cx="755650" cy="306388"/>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4631373" y="1528763"/>
          <a:ext cx="1905000" cy="306387"/>
        </p:xfrm>
        <a:graphic>
          <a:graphicData uri="http://schemas.openxmlformats.org/presentationml/2006/ole">
            <mc:AlternateContent xmlns:mc="http://schemas.openxmlformats.org/markup-compatibility/2006">
              <mc:Choice xmlns:v="urn:schemas-microsoft-com:vml" Requires="v">
                <p:oleObj spid="_x0000_s13" name="Formula" r:id="rId9" imgW="8296275" imgH="1333500" progId="Equation.Ribbit">
                  <p:embed/>
                </p:oleObj>
              </mc:Choice>
              <mc:Fallback>
                <p:oleObj name="Formula" r:id="rId9" imgW="8296275" imgH="1333500" progId="Equation.Ribbit">
                  <p:embed/>
                  <p:pic>
                    <p:nvPicPr>
                      <p:cNvPr id="0" name="图片 12"/>
                      <p:cNvPicPr/>
                      <p:nvPr/>
                    </p:nvPicPr>
                    <p:blipFill>
                      <a:blip r:embed="rId10"/>
                      <a:stretch>
                        <a:fillRect/>
                      </a:stretch>
                    </p:blipFill>
                    <p:spPr>
                      <a:xfrm>
                        <a:off x="4631373" y="1528763"/>
                        <a:ext cx="1905000" cy="306387"/>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887533" y="1567958"/>
          <a:ext cx="205130" cy="251284"/>
        </p:xfrm>
        <a:graphic>
          <a:graphicData uri="http://schemas.openxmlformats.org/presentationml/2006/ole">
            <mc:AlternateContent xmlns:mc="http://schemas.openxmlformats.org/markup-compatibility/2006">
              <mc:Choice xmlns:v="urn:schemas-microsoft-com:vml" Requires="v">
                <p:oleObj spid="_x0000_s15" name="Formula" r:id="rId11" imgW="952500" imgH="1162050" progId="Equation.Ribbit">
                  <p:embed/>
                </p:oleObj>
              </mc:Choice>
              <mc:Fallback>
                <p:oleObj name="Formula" r:id="rId11" imgW="952500" imgH="1162050" progId="Equation.Ribbit">
                  <p:embed/>
                  <p:pic>
                    <p:nvPicPr>
                      <p:cNvPr id="0" name="图片 14"/>
                      <p:cNvPicPr/>
                      <p:nvPr/>
                    </p:nvPicPr>
                    <p:blipFill>
                      <a:blip r:embed="rId12"/>
                      <a:stretch>
                        <a:fillRect/>
                      </a:stretch>
                    </p:blipFill>
                    <p:spPr>
                      <a:xfrm>
                        <a:off x="887533" y="1567958"/>
                        <a:ext cx="205130" cy="251284"/>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1635760" y="1567815"/>
          <a:ext cx="141288" cy="293688"/>
        </p:xfrm>
        <a:graphic>
          <a:graphicData uri="http://schemas.openxmlformats.org/presentationml/2006/ole">
            <mc:AlternateContent xmlns:mc="http://schemas.openxmlformats.org/markup-compatibility/2006">
              <mc:Choice xmlns:v="urn:schemas-microsoft-com:vml" Requires="v">
                <p:oleObj spid="_x0000_s17" name="Formula" r:id="rId13" imgW="600075" imgH="1257300" progId="Equation.Ribbit">
                  <p:embed/>
                </p:oleObj>
              </mc:Choice>
              <mc:Fallback>
                <p:oleObj name="Formula" r:id="rId13" imgW="600075" imgH="1257300" progId="Equation.Ribbit">
                  <p:embed/>
                  <p:pic>
                    <p:nvPicPr>
                      <p:cNvPr id="0" name="图片 16"/>
                      <p:cNvPicPr/>
                      <p:nvPr/>
                    </p:nvPicPr>
                    <p:blipFill>
                      <a:blip r:embed="rId14"/>
                      <a:stretch>
                        <a:fillRect/>
                      </a:stretch>
                    </p:blipFill>
                    <p:spPr>
                      <a:xfrm>
                        <a:off x="1635760" y="1567815"/>
                        <a:ext cx="141288" cy="293688"/>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7224388" y="1567559"/>
          <a:ext cx="205130" cy="251284"/>
        </p:xfrm>
        <a:graphic>
          <a:graphicData uri="http://schemas.openxmlformats.org/presentationml/2006/ole">
            <mc:AlternateContent xmlns:mc="http://schemas.openxmlformats.org/markup-compatibility/2006">
              <mc:Choice xmlns:v="urn:schemas-microsoft-com:vml" Requires="v">
                <p:oleObj spid="_x0000_s19" name="Formula" r:id="rId15" imgW="952500" imgH="1162050" progId="Equation.Ribbit">
                  <p:embed/>
                </p:oleObj>
              </mc:Choice>
              <mc:Fallback>
                <p:oleObj name="Formula" r:id="rId15" imgW="952500" imgH="1162050" progId="Equation.Ribbit">
                  <p:embed/>
                  <p:pic>
                    <p:nvPicPr>
                      <p:cNvPr id="0" name="图片 18"/>
                      <p:cNvPicPr/>
                      <p:nvPr/>
                    </p:nvPicPr>
                    <p:blipFill>
                      <a:blip r:embed="rId12"/>
                      <a:stretch>
                        <a:fillRect/>
                      </a:stretch>
                    </p:blipFill>
                    <p:spPr>
                      <a:xfrm>
                        <a:off x="7224388" y="1567559"/>
                        <a:ext cx="205130" cy="251284"/>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4285298" y="1541463"/>
          <a:ext cx="307975" cy="277812"/>
        </p:xfrm>
        <a:graphic>
          <a:graphicData uri="http://schemas.openxmlformats.org/presentationml/2006/ole">
            <mc:AlternateContent xmlns:mc="http://schemas.openxmlformats.org/markup-compatibility/2006">
              <mc:Choice xmlns:v="urn:schemas-microsoft-com:vml" Requires="v">
                <p:oleObj spid="_x0000_s21" name="Formula" r:id="rId16" imgW="1095375" imgH="981075" progId="Equation.Ribbit">
                  <p:embed/>
                </p:oleObj>
              </mc:Choice>
              <mc:Fallback>
                <p:oleObj name="Formula" r:id="rId16" imgW="1095375" imgH="981075" progId="Equation.Ribbit">
                  <p:embed/>
                  <p:pic>
                    <p:nvPicPr>
                      <p:cNvPr id="0" name="图片 20"/>
                      <p:cNvPicPr/>
                      <p:nvPr/>
                    </p:nvPicPr>
                    <p:blipFill>
                      <a:blip r:embed="rId17"/>
                      <a:stretch>
                        <a:fillRect/>
                      </a:stretch>
                    </p:blipFill>
                    <p:spPr>
                      <a:xfrm>
                        <a:off x="4285298" y="1541463"/>
                        <a:ext cx="307975" cy="277812"/>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596900" y="3529013"/>
          <a:ext cx="787400" cy="296862"/>
        </p:xfrm>
        <a:graphic>
          <a:graphicData uri="http://schemas.openxmlformats.org/presentationml/2006/ole">
            <mc:AlternateContent xmlns:mc="http://schemas.openxmlformats.org/markup-compatibility/2006">
              <mc:Choice xmlns:v="urn:schemas-microsoft-com:vml" Requires="v">
                <p:oleObj spid="_x0000_s23" name="Formula" r:id="rId18" imgW="3543300" imgH="1333500" progId="Equation.Ribbit">
                  <p:embed/>
                </p:oleObj>
              </mc:Choice>
              <mc:Fallback>
                <p:oleObj name="Formula" r:id="rId18" imgW="3543300" imgH="1333500" progId="Equation.Ribbit">
                  <p:embed/>
                  <p:pic>
                    <p:nvPicPr>
                      <p:cNvPr id="0" name="图片 22"/>
                      <p:cNvPicPr/>
                      <p:nvPr/>
                    </p:nvPicPr>
                    <p:blipFill>
                      <a:blip r:embed="rId19"/>
                      <a:stretch>
                        <a:fillRect/>
                      </a:stretch>
                    </p:blipFill>
                    <p:spPr>
                      <a:xfrm>
                        <a:off x="596900" y="3529013"/>
                        <a:ext cx="787400" cy="296862"/>
                      </a:xfrm>
                      <a:prstGeom prst="rect">
                        <a:avLst/>
                      </a:prstGeom>
                    </p:spPr>
                  </p:pic>
                </p:oleObj>
              </mc:Fallback>
            </mc:AlternateContent>
          </a:graphicData>
        </a:graphic>
      </p:graphicFrame>
      <p:graphicFrame>
        <p:nvGraphicFramePr>
          <p:cNvPr id="24" name="对象 23"/>
          <p:cNvGraphicFramePr>
            <a:graphicFrameLocks noChangeAspect="1"/>
          </p:cNvGraphicFramePr>
          <p:nvPr/>
        </p:nvGraphicFramePr>
        <p:xfrm>
          <a:off x="3096040" y="3569830"/>
          <a:ext cx="205130" cy="251284"/>
        </p:xfrm>
        <a:graphic>
          <a:graphicData uri="http://schemas.openxmlformats.org/presentationml/2006/ole">
            <mc:AlternateContent xmlns:mc="http://schemas.openxmlformats.org/markup-compatibility/2006">
              <mc:Choice xmlns:v="urn:schemas-microsoft-com:vml" Requires="v">
                <p:oleObj spid="_x0000_s25" name="Formula" r:id="rId20" imgW="952500" imgH="1162050" progId="Equation.Ribbit">
                  <p:embed/>
                </p:oleObj>
              </mc:Choice>
              <mc:Fallback>
                <p:oleObj name="Formula" r:id="rId20" imgW="952500" imgH="1162050" progId="Equation.Ribbit">
                  <p:embed/>
                  <p:pic>
                    <p:nvPicPr>
                      <p:cNvPr id="0" name="图片 24"/>
                      <p:cNvPicPr/>
                      <p:nvPr/>
                    </p:nvPicPr>
                    <p:blipFill>
                      <a:blip r:embed="rId12"/>
                      <a:stretch>
                        <a:fillRect/>
                      </a:stretch>
                    </p:blipFill>
                    <p:spPr>
                      <a:xfrm>
                        <a:off x="3096040" y="3569830"/>
                        <a:ext cx="205130" cy="251284"/>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712788" y="4384675"/>
          <a:ext cx="836612" cy="314325"/>
        </p:xfrm>
        <a:graphic>
          <a:graphicData uri="http://schemas.openxmlformats.org/presentationml/2006/ole">
            <mc:AlternateContent xmlns:mc="http://schemas.openxmlformats.org/markup-compatibility/2006">
              <mc:Choice xmlns:v="urn:schemas-microsoft-com:vml" Requires="v">
                <p:oleObj spid="_x0000_s27" name="Formula" r:id="rId21" imgW="3543300" imgH="1333500" progId="Equation.Ribbit">
                  <p:embed/>
                </p:oleObj>
              </mc:Choice>
              <mc:Fallback>
                <p:oleObj name="Formula" r:id="rId21" imgW="3543300" imgH="1333500" progId="Equation.Ribbit">
                  <p:embed/>
                  <p:pic>
                    <p:nvPicPr>
                      <p:cNvPr id="0" name="图片 26"/>
                      <p:cNvPicPr/>
                      <p:nvPr/>
                    </p:nvPicPr>
                    <p:blipFill>
                      <a:blip r:embed="rId19"/>
                      <a:stretch>
                        <a:fillRect/>
                      </a:stretch>
                    </p:blipFill>
                    <p:spPr>
                      <a:xfrm>
                        <a:off x="712788" y="4384675"/>
                        <a:ext cx="836612" cy="314325"/>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3018375" y="4394200"/>
          <a:ext cx="149225" cy="325438"/>
        </p:xfrm>
        <a:graphic>
          <a:graphicData uri="http://schemas.openxmlformats.org/presentationml/2006/ole">
            <mc:AlternateContent xmlns:mc="http://schemas.openxmlformats.org/markup-compatibility/2006">
              <mc:Choice xmlns:v="urn:schemas-microsoft-com:vml" Requires="v">
                <p:oleObj spid="_x0000_s29" name="Formula" r:id="rId22" imgW="561975" imgH="1219200" progId="Equation.Ribbit">
                  <p:embed/>
                </p:oleObj>
              </mc:Choice>
              <mc:Fallback>
                <p:oleObj name="Formula" r:id="rId22" imgW="561975" imgH="1219200" progId="Equation.Ribbit">
                  <p:embed/>
                  <p:pic>
                    <p:nvPicPr>
                      <p:cNvPr id="0" name="图片 28"/>
                      <p:cNvPicPr/>
                      <p:nvPr/>
                    </p:nvPicPr>
                    <p:blipFill>
                      <a:blip r:embed="rId23"/>
                      <a:stretch>
                        <a:fillRect/>
                      </a:stretch>
                    </p:blipFill>
                    <p:spPr>
                      <a:xfrm>
                        <a:off x="3018375" y="4394200"/>
                        <a:ext cx="149225" cy="325438"/>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划分选择</a:t>
            </a:r>
            <a:r>
              <a:rPr lang="en-US" altLang="zh-CN" dirty="0"/>
              <a:t>-</a:t>
            </a:r>
            <a:r>
              <a:rPr lang="zh-CN" altLang="en-US" dirty="0"/>
              <a:t>信息增益</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p:txBody>
              <a:bodyPr>
                <a:normAutofit/>
              </a:bodyPr>
              <a:lstStyle/>
              <a:p>
                <a:r>
                  <a:rPr lang="zh-CN" altLang="en-US" dirty="0"/>
                  <a:t>离散属性</a:t>
                </a:r>
                <a:r>
                  <a:rPr lang="en-US" altLang="zh-CN" dirty="0"/>
                  <a:t>  </a:t>
                </a:r>
                <a:r>
                  <a:rPr lang="zh-CN" altLang="en-US" dirty="0"/>
                  <a:t>有</a:t>
                </a:r>
                <a:r>
                  <a:rPr lang="en-US" altLang="zh-CN" dirty="0"/>
                  <a:t>  </a:t>
                </a:r>
                <a:r>
                  <a:rPr lang="zh-CN" altLang="en-US" dirty="0"/>
                  <a:t>个可能的取值                 ，用</a:t>
                </a:r>
                <a:r>
                  <a:rPr lang="en-US" altLang="zh-CN" dirty="0"/>
                  <a:t>  </a:t>
                </a:r>
                <a:r>
                  <a:rPr lang="zh-CN" altLang="en-US" dirty="0"/>
                  <a:t>来进行划分，则会产生</a:t>
                </a:r>
                <a:r>
                  <a:rPr lang="en-US" altLang="zh-CN" dirty="0"/>
                  <a:t>  </a:t>
                </a:r>
                <a:r>
                  <a:rPr lang="zh-CN" altLang="en-US" dirty="0"/>
                  <a:t>个分支结点，其中第  个分支结点包含了  中所有在属性</a:t>
                </a:r>
                <a:r>
                  <a:rPr lang="en-US" altLang="zh-CN" dirty="0"/>
                  <a:t>  </a:t>
                </a:r>
                <a:r>
                  <a:rPr lang="zh-CN" altLang="en-US" dirty="0"/>
                  <a:t>上取值为  </a:t>
                </a:r>
                <a14:m>
                  <m:oMath xmlns:m="http://schemas.openxmlformats.org/officeDocument/2006/math">
                    <m:r>
                      <a:rPr lang="en-US" altLang="zh-CN" b="0" i="0" smtClean="0">
                        <a:latin typeface="Cambria Math" panose="02040503050406030204" pitchFamily="18" charset="0"/>
                      </a:rPr>
                      <m:t> </m:t>
                    </m:r>
                    <m:r>
                      <a:rPr lang="en-US" altLang="zh-CN" b="0" i="1" smtClean="0">
                        <a:latin typeface="Cambria Math" panose="02040503050406030204" pitchFamily="18" charset="0"/>
                      </a:rPr>
                      <m:t> </m:t>
                    </m:r>
                    <m:r>
                      <a:rPr lang="zh-CN" altLang="en-US" i="1">
                        <a:latin typeface="Cambria Math" panose="02040503050406030204" pitchFamily="18" charset="0"/>
                      </a:rPr>
                      <m:t>的样本，记为</m:t>
                    </m:r>
                    <m:r>
                      <a:rPr lang="en-US" altLang="zh-CN" b="0" i="1" smtClean="0">
                        <a:latin typeface="Cambria Math" panose="02040503050406030204" pitchFamily="18" charset="0"/>
                      </a:rPr>
                      <m:t>     </m:t>
                    </m:r>
                    <m:r>
                      <a:rPr lang="zh-CN" altLang="en-US" b="0" i="1" smtClean="0">
                        <a:latin typeface="Cambria Math" panose="02040503050406030204" pitchFamily="18" charset="0"/>
                      </a:rPr>
                      <m:t>。</m:t>
                    </m:r>
                    <m:r>
                      <a:rPr lang="zh-CN" altLang="en-US" i="1">
                        <a:latin typeface="Cambria Math" panose="02040503050406030204" pitchFamily="18" charset="0"/>
                      </a:rPr>
                      <m:t>则可计算出</m:t>
                    </m:r>
                  </m:oMath>
                </a14:m>
                <a:r>
                  <a:rPr lang="zh-CN" altLang="en-US" dirty="0"/>
                  <a:t>用属性</a:t>
                </a:r>
                <a:r>
                  <a:rPr lang="en-US" altLang="zh-CN" dirty="0"/>
                  <a:t>  </a:t>
                </a:r>
                <a:r>
                  <a:rPr lang="zh-CN" altLang="en-US" dirty="0"/>
                  <a:t>对样本集</a:t>
                </a:r>
                <a:r>
                  <a:rPr lang="en-US" altLang="zh-CN" dirty="0"/>
                  <a:t>  </a:t>
                </a:r>
                <a:r>
                  <a:rPr lang="zh-CN" altLang="en-US" dirty="0"/>
                  <a:t>进行划分所获得的“信息增益”：</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pPr marL="342900" indent="-342900"/>
                <a:r>
                  <a:rPr lang="en-US" altLang="zh-CN" dirty="0"/>
                  <a:t> </a:t>
                </a:r>
                <a:r>
                  <a:rPr lang="zh-CN" altLang="en-US" dirty="0"/>
                  <a:t>一般而言，</a:t>
                </a:r>
                <a:r>
                  <a:rPr lang="zh-CN" altLang="en-US" dirty="0">
                    <a:solidFill>
                      <a:srgbClr val="C00000"/>
                    </a:solidFill>
                  </a:rPr>
                  <a:t>信息增益越大</a:t>
                </a:r>
                <a:r>
                  <a:rPr lang="zh-CN" altLang="en-US" dirty="0"/>
                  <a:t>，则意味着使用属性</a:t>
                </a:r>
                <a:r>
                  <a:rPr lang="en-US" altLang="zh-CN" dirty="0"/>
                  <a:t>  </a:t>
                </a:r>
                <a:r>
                  <a:rPr lang="zh-CN" altLang="en-US" dirty="0"/>
                  <a:t>来进行划分所获得的“</a:t>
                </a:r>
                <a:r>
                  <a:rPr lang="zh-CN" altLang="en-US" dirty="0">
                    <a:solidFill>
                      <a:srgbClr val="C00000"/>
                    </a:solidFill>
                  </a:rPr>
                  <a:t>纯度提升</a:t>
                </a:r>
                <a:r>
                  <a:rPr lang="zh-CN" altLang="en-US" dirty="0"/>
                  <a:t>”越大</a:t>
                </a:r>
                <a:endParaRPr lang="en-US" altLang="zh-CN" dirty="0"/>
              </a:p>
              <a:p>
                <a:pPr marL="228600" lvl="1">
                  <a:spcBef>
                    <a:spcPts val="1000"/>
                  </a:spcBef>
                  <a:buSzPct val="100000"/>
                  <a:buFont typeface="Wingdings" panose="05000000000000000000" pitchFamily="2" charset="2"/>
                  <a:buChar char="p"/>
                </a:pPr>
                <a:r>
                  <a:rPr lang="en-US" altLang="zh-CN" dirty="0"/>
                  <a:t> </a:t>
                </a:r>
                <a:r>
                  <a:rPr lang="en-US" altLang="zh-CN" sz="2200" dirty="0"/>
                  <a:t>ID3</a:t>
                </a:r>
                <a:r>
                  <a:rPr lang="zh-CN" altLang="en-US" sz="2200" dirty="0"/>
                  <a:t>决策树学习算法</a:t>
                </a:r>
                <a:r>
                  <a:rPr lang="en-US" altLang="zh-CN" sz="1600" dirty="0"/>
                  <a:t>[Quinlan, 1986]</a:t>
                </a:r>
                <a:r>
                  <a:rPr lang="zh-CN" altLang="en-US" sz="2200" dirty="0"/>
                  <a:t>以信息增益为准则来选择划分属性</a:t>
                </a:r>
                <a:endParaRPr lang="zh-CN" altLang="en-US" sz="2200" dirty="0"/>
              </a:p>
            </p:txBody>
          </p:sp>
        </mc:Choice>
        <mc:Fallback>
          <p:sp>
            <p:nvSpPr>
              <p:cNvPr id="3" name="内容占位符 2"/>
              <p:cNvSpPr>
                <a:spLocks noRot="1" noChangeAspect="1" noMove="1" noResize="1" noEditPoints="1" noAdjustHandles="1" noChangeArrowheads="1" noChangeShapeType="1" noTextEdit="1"/>
              </p:cNvSpPr>
              <p:nvPr>
                <p:ph idx="1"/>
              </p:nvPr>
            </p:nvSpPr>
            <p:spPr>
              <a:blipFill rotWithShape="1">
                <a:blip r:embed="rId1"/>
                <a:stretch>
                  <a:fillRect t="-6" b="6"/>
                </a:stretch>
              </a:blipFill>
            </p:spPr>
            <p:txBody>
              <a:bodyPr/>
              <a:lstStyle/>
              <a:p>
                <a:r>
                  <a:rPr lang="zh-CN" altLang="en-US">
                    <a:noFill/>
                  </a:rPr>
                  <a:t> </a:t>
                </a:r>
              </a:p>
            </p:txBody>
          </p:sp>
        </mc:Fallback>
      </mc:AlternateContent>
      <p:graphicFrame>
        <p:nvGraphicFramePr>
          <p:cNvPr id="4" name="对象 3"/>
          <p:cNvGraphicFramePr>
            <a:graphicFrameLocks noChangeAspect="1"/>
          </p:cNvGraphicFramePr>
          <p:nvPr/>
        </p:nvGraphicFramePr>
        <p:xfrm>
          <a:off x="1520825" y="2408238"/>
          <a:ext cx="6121400" cy="1066800"/>
        </p:xfrm>
        <a:graphic>
          <a:graphicData uri="http://schemas.openxmlformats.org/presentationml/2006/ole">
            <mc:AlternateContent xmlns:mc="http://schemas.openxmlformats.org/markup-compatibility/2006">
              <mc:Choice xmlns:v="urn:schemas-microsoft-com:vml" Requires="v">
                <p:oleObj spid="_x0000_s5" name="Formula" r:id="rId2" imgW="19878675" imgH="3467100" progId="Equation.Ribbit">
                  <p:embed/>
                </p:oleObj>
              </mc:Choice>
              <mc:Fallback>
                <p:oleObj name="Formula" r:id="rId2" imgW="19878675" imgH="3467100" progId="Equation.Ribbit">
                  <p:embed/>
                  <p:pic>
                    <p:nvPicPr>
                      <p:cNvPr id="0" name="图片 4"/>
                      <p:cNvPicPr/>
                      <p:nvPr/>
                    </p:nvPicPr>
                    <p:blipFill>
                      <a:blip r:embed="rId3"/>
                      <a:stretch>
                        <a:fillRect/>
                      </a:stretch>
                    </p:blipFill>
                    <p:spPr>
                      <a:xfrm>
                        <a:off x="1520825" y="2408238"/>
                        <a:ext cx="6121400" cy="1066800"/>
                      </a:xfrm>
                      <a:prstGeom prst="rect">
                        <a:avLst/>
                      </a:prstGeom>
                    </p:spPr>
                  </p:pic>
                </p:oleObj>
              </mc:Fallback>
            </mc:AlternateContent>
          </a:graphicData>
        </a:graphic>
      </p:graphicFrame>
      <p:sp>
        <p:nvSpPr>
          <p:cNvPr id="7" name="矩形 6"/>
          <p:cNvSpPr/>
          <p:nvPr/>
        </p:nvSpPr>
        <p:spPr>
          <a:xfrm>
            <a:off x="5726806" y="2483099"/>
            <a:ext cx="633080" cy="90800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3"/>
          <p:cNvSpPr>
            <a:spLocks noChangeArrowheads="1"/>
          </p:cNvSpPr>
          <p:nvPr/>
        </p:nvSpPr>
        <p:spPr bwMode="auto">
          <a:xfrm>
            <a:off x="4725570" y="3650163"/>
            <a:ext cx="3586980" cy="875529"/>
          </a:xfrm>
          <a:prstGeom prst="rect">
            <a:avLst/>
          </a:prstGeom>
          <a:ln w="38100"/>
        </p:spPr>
        <p:style>
          <a:lnRef idx="2">
            <a:schemeClr val="accent2"/>
          </a:lnRef>
          <a:fillRef idx="1">
            <a:schemeClr val="lt1"/>
          </a:fillRef>
          <a:effectRef idx="0">
            <a:schemeClr val="accent2"/>
          </a:effectRef>
          <a:fontRef idx="minor">
            <a:schemeClr val="dk1"/>
          </a:fontRef>
        </p:style>
        <p:txBody>
          <a:bodyPr/>
          <a:lstStyle>
            <a:lvl1pPr marL="342900" indent="-342900">
              <a:spcBef>
                <a:spcPct val="20000"/>
              </a:spcBef>
              <a:buFont typeface="Arial" panose="020B0604020202090204"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anose="020B0604020202090204"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anose="020B0604020202090204"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anose="020B0604020202090204"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Calibri" pitchFamily="34" charset="0"/>
                <a:ea typeface="宋体" pitchFamily="2" charset="-122"/>
              </a:defRPr>
            </a:lvl9pPr>
          </a:lstStyle>
          <a:p>
            <a:pPr marL="0" indent="0">
              <a:lnSpc>
                <a:spcPts val="3200"/>
              </a:lnSpc>
              <a:buNone/>
            </a:pPr>
            <a:r>
              <a:rPr lang="zh-CN" altLang="en-US" sz="2200" dirty="0">
                <a:latin typeface="幼圆" panose="02010509060101010101" pitchFamily="49" charset="-122"/>
                <a:ea typeface="幼圆" panose="02010509060101010101" pitchFamily="49" charset="-122"/>
              </a:rPr>
              <a:t>为分支结点权重，样本数越多的分支结点的影响越大</a:t>
            </a:r>
            <a:endParaRPr lang="zh-CN" altLang="en-US" sz="2200" i="0" dirty="0">
              <a:latin typeface="幼圆" panose="02010509060101010101" pitchFamily="49" charset="-122"/>
              <a:ea typeface="幼圆" panose="02010509060101010101" pitchFamily="49" charset="-122"/>
            </a:endParaRPr>
          </a:p>
        </p:txBody>
      </p:sp>
      <p:graphicFrame>
        <p:nvGraphicFramePr>
          <p:cNvPr id="6" name="对象 5"/>
          <p:cNvGraphicFramePr>
            <a:graphicFrameLocks noChangeAspect="1"/>
          </p:cNvGraphicFramePr>
          <p:nvPr/>
        </p:nvGraphicFramePr>
        <p:xfrm>
          <a:off x="1828800" y="1227138"/>
          <a:ext cx="188913" cy="304800"/>
        </p:xfrm>
        <a:graphic>
          <a:graphicData uri="http://schemas.openxmlformats.org/presentationml/2006/ole">
            <mc:AlternateContent xmlns:mc="http://schemas.openxmlformats.org/markup-compatibility/2006">
              <mc:Choice xmlns:v="urn:schemas-microsoft-com:vml" Requires="v">
                <p:oleObj spid="_x0000_s8" name="Formula" r:id="rId4" imgW="600075" imgH="971550" progId="Equation.Ribbit">
                  <p:embed/>
                </p:oleObj>
              </mc:Choice>
              <mc:Fallback>
                <p:oleObj name="Formula" r:id="rId4" imgW="600075" imgH="971550" progId="Equation.Ribbit">
                  <p:embed/>
                  <p:pic>
                    <p:nvPicPr>
                      <p:cNvPr id="0" name="图片 7"/>
                      <p:cNvPicPr/>
                      <p:nvPr/>
                    </p:nvPicPr>
                    <p:blipFill>
                      <a:blip r:embed="rId5"/>
                      <a:stretch>
                        <a:fillRect/>
                      </a:stretch>
                    </p:blipFill>
                    <p:spPr>
                      <a:xfrm>
                        <a:off x="1828800" y="1227138"/>
                        <a:ext cx="188913" cy="304800"/>
                      </a:xfrm>
                      <a:prstGeom prst="rect">
                        <a:avLst/>
                      </a:prstGeom>
                    </p:spPr>
                  </p:pic>
                </p:oleObj>
              </mc:Fallback>
            </mc:AlternateContent>
          </a:graphicData>
        </a:graphic>
      </p:graphicFrame>
      <p:graphicFrame>
        <p:nvGraphicFramePr>
          <p:cNvPr id="10" name="对象 9"/>
          <p:cNvGraphicFramePr>
            <a:graphicFrameLocks noChangeAspect="1"/>
          </p:cNvGraphicFramePr>
          <p:nvPr/>
        </p:nvGraphicFramePr>
        <p:xfrm>
          <a:off x="2328863" y="1255713"/>
          <a:ext cx="173037" cy="242887"/>
        </p:xfrm>
        <a:graphic>
          <a:graphicData uri="http://schemas.openxmlformats.org/presentationml/2006/ole">
            <mc:AlternateContent xmlns:mc="http://schemas.openxmlformats.org/markup-compatibility/2006">
              <mc:Choice xmlns:v="urn:schemas-microsoft-com:vml" Requires="v">
                <p:oleObj spid="_x0000_s11" name="Formula" r:id="rId6" imgW="895350" imgH="1247775" progId="Equation.Ribbit">
                  <p:embed/>
                </p:oleObj>
              </mc:Choice>
              <mc:Fallback>
                <p:oleObj name="Formula" r:id="rId6" imgW="895350" imgH="1247775" progId="Equation.Ribbit">
                  <p:embed/>
                  <p:pic>
                    <p:nvPicPr>
                      <p:cNvPr id="0" name="图片 10"/>
                      <p:cNvPicPr/>
                      <p:nvPr/>
                    </p:nvPicPr>
                    <p:blipFill>
                      <a:blip r:embed="rId7"/>
                      <a:stretch>
                        <a:fillRect/>
                      </a:stretch>
                    </p:blipFill>
                    <p:spPr>
                      <a:xfrm>
                        <a:off x="2328863" y="1255713"/>
                        <a:ext cx="173037" cy="242887"/>
                      </a:xfrm>
                      <a:prstGeom prst="rect">
                        <a:avLst/>
                      </a:prstGeom>
                    </p:spPr>
                  </p:pic>
                </p:oleObj>
              </mc:Fallback>
            </mc:AlternateContent>
          </a:graphicData>
        </a:graphic>
      </p:graphicFrame>
      <p:graphicFrame>
        <p:nvGraphicFramePr>
          <p:cNvPr id="12" name="对象 11"/>
          <p:cNvGraphicFramePr>
            <a:graphicFrameLocks noChangeAspect="1"/>
          </p:cNvGraphicFramePr>
          <p:nvPr/>
        </p:nvGraphicFramePr>
        <p:xfrm>
          <a:off x="4183063" y="1211263"/>
          <a:ext cx="1606550" cy="331787"/>
        </p:xfrm>
        <a:graphic>
          <a:graphicData uri="http://schemas.openxmlformats.org/presentationml/2006/ole">
            <mc:AlternateContent xmlns:mc="http://schemas.openxmlformats.org/markup-compatibility/2006">
              <mc:Choice xmlns:v="urn:schemas-microsoft-com:vml" Requires="v">
                <p:oleObj spid="_x0000_s13" name="Formula" r:id="rId8" imgW="6848475" imgH="1409700" progId="Equation.Ribbit">
                  <p:embed/>
                </p:oleObj>
              </mc:Choice>
              <mc:Fallback>
                <p:oleObj name="Formula" r:id="rId8" imgW="6848475" imgH="1409700" progId="Equation.Ribbit">
                  <p:embed/>
                  <p:pic>
                    <p:nvPicPr>
                      <p:cNvPr id="0" name="图片 12"/>
                      <p:cNvPicPr/>
                      <p:nvPr/>
                    </p:nvPicPr>
                    <p:blipFill>
                      <a:blip r:embed="rId9"/>
                      <a:stretch>
                        <a:fillRect/>
                      </a:stretch>
                    </p:blipFill>
                    <p:spPr>
                      <a:xfrm>
                        <a:off x="4183063" y="1211263"/>
                        <a:ext cx="1606550" cy="331787"/>
                      </a:xfrm>
                      <a:prstGeom prst="rect">
                        <a:avLst/>
                      </a:prstGeom>
                    </p:spPr>
                  </p:pic>
                </p:oleObj>
              </mc:Fallback>
            </mc:AlternateContent>
          </a:graphicData>
        </a:graphic>
      </p:graphicFrame>
      <p:graphicFrame>
        <p:nvGraphicFramePr>
          <p:cNvPr id="14" name="对象 13"/>
          <p:cNvGraphicFramePr>
            <a:graphicFrameLocks noChangeAspect="1"/>
          </p:cNvGraphicFramePr>
          <p:nvPr/>
        </p:nvGraphicFramePr>
        <p:xfrm>
          <a:off x="6398855" y="1230313"/>
          <a:ext cx="188912" cy="306387"/>
        </p:xfrm>
        <a:graphic>
          <a:graphicData uri="http://schemas.openxmlformats.org/presentationml/2006/ole">
            <mc:AlternateContent xmlns:mc="http://schemas.openxmlformats.org/markup-compatibility/2006">
              <mc:Choice xmlns:v="urn:schemas-microsoft-com:vml" Requires="v">
                <p:oleObj spid="_x0000_s15" name="Formula" r:id="rId10" imgW="600075" imgH="971550" progId="Equation.Ribbit">
                  <p:embed/>
                </p:oleObj>
              </mc:Choice>
              <mc:Fallback>
                <p:oleObj name="Formula" r:id="rId10" imgW="600075" imgH="971550" progId="Equation.Ribbit">
                  <p:embed/>
                  <p:pic>
                    <p:nvPicPr>
                      <p:cNvPr id="0" name="图片 14"/>
                      <p:cNvPicPr/>
                      <p:nvPr/>
                    </p:nvPicPr>
                    <p:blipFill>
                      <a:blip r:embed="rId5"/>
                      <a:stretch>
                        <a:fillRect/>
                      </a:stretch>
                    </p:blipFill>
                    <p:spPr>
                      <a:xfrm>
                        <a:off x="6398855" y="1230313"/>
                        <a:ext cx="188912" cy="306387"/>
                      </a:xfrm>
                      <a:prstGeom prst="rect">
                        <a:avLst/>
                      </a:prstGeom>
                    </p:spPr>
                  </p:pic>
                </p:oleObj>
              </mc:Fallback>
            </mc:AlternateContent>
          </a:graphicData>
        </a:graphic>
      </p:graphicFrame>
      <p:graphicFrame>
        <p:nvGraphicFramePr>
          <p:cNvPr id="16" name="对象 15"/>
          <p:cNvGraphicFramePr>
            <a:graphicFrameLocks noChangeAspect="1"/>
          </p:cNvGraphicFramePr>
          <p:nvPr/>
        </p:nvGraphicFramePr>
        <p:xfrm>
          <a:off x="1414463" y="1554163"/>
          <a:ext cx="173037" cy="242887"/>
        </p:xfrm>
        <a:graphic>
          <a:graphicData uri="http://schemas.openxmlformats.org/presentationml/2006/ole">
            <mc:AlternateContent xmlns:mc="http://schemas.openxmlformats.org/markup-compatibility/2006">
              <mc:Choice xmlns:v="urn:schemas-microsoft-com:vml" Requires="v">
                <p:oleObj spid="_x0000_s17" name="Formula" r:id="rId11" imgW="895350" imgH="1247775" progId="Equation.Ribbit">
                  <p:embed/>
                </p:oleObj>
              </mc:Choice>
              <mc:Fallback>
                <p:oleObj name="Formula" r:id="rId11" imgW="895350" imgH="1247775" progId="Equation.Ribbit">
                  <p:embed/>
                  <p:pic>
                    <p:nvPicPr>
                      <p:cNvPr id="0" name="图片 16"/>
                      <p:cNvPicPr/>
                      <p:nvPr/>
                    </p:nvPicPr>
                    <p:blipFill>
                      <a:blip r:embed="rId7"/>
                      <a:stretch>
                        <a:fillRect/>
                      </a:stretch>
                    </p:blipFill>
                    <p:spPr>
                      <a:xfrm>
                        <a:off x="1414463" y="1554163"/>
                        <a:ext cx="173037" cy="242887"/>
                      </a:xfrm>
                      <a:prstGeom prst="rect">
                        <a:avLst/>
                      </a:prstGeom>
                    </p:spPr>
                  </p:pic>
                </p:oleObj>
              </mc:Fallback>
            </mc:AlternateContent>
          </a:graphicData>
        </a:graphic>
      </p:graphicFrame>
      <p:graphicFrame>
        <p:nvGraphicFramePr>
          <p:cNvPr id="18" name="对象 17"/>
          <p:cNvGraphicFramePr>
            <a:graphicFrameLocks noChangeAspect="1"/>
          </p:cNvGraphicFramePr>
          <p:nvPr/>
        </p:nvGraphicFramePr>
        <p:xfrm>
          <a:off x="4133850" y="1543050"/>
          <a:ext cx="190500" cy="312738"/>
        </p:xfrm>
        <a:graphic>
          <a:graphicData uri="http://schemas.openxmlformats.org/presentationml/2006/ole">
            <mc:AlternateContent xmlns:mc="http://schemas.openxmlformats.org/markup-compatibility/2006">
              <mc:Choice xmlns:v="urn:schemas-microsoft-com:vml" Requires="v">
                <p:oleObj spid="_x0000_s19" name="Formula" r:id="rId12" imgW="590550" imgH="971550" progId="Equation.Ribbit">
                  <p:embed/>
                </p:oleObj>
              </mc:Choice>
              <mc:Fallback>
                <p:oleObj name="Formula" r:id="rId12" imgW="590550" imgH="971550" progId="Equation.Ribbit">
                  <p:embed/>
                  <p:pic>
                    <p:nvPicPr>
                      <p:cNvPr id="0" name="图片 18"/>
                      <p:cNvPicPr/>
                      <p:nvPr/>
                    </p:nvPicPr>
                    <p:blipFill>
                      <a:blip r:embed="rId13"/>
                      <a:stretch>
                        <a:fillRect/>
                      </a:stretch>
                    </p:blipFill>
                    <p:spPr>
                      <a:xfrm>
                        <a:off x="4133850" y="1543050"/>
                        <a:ext cx="190500" cy="312738"/>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6521450" y="1533525"/>
          <a:ext cx="201613" cy="271463"/>
        </p:xfrm>
        <a:graphic>
          <a:graphicData uri="http://schemas.openxmlformats.org/presentationml/2006/ole">
            <mc:AlternateContent xmlns:mc="http://schemas.openxmlformats.org/markup-compatibility/2006">
              <mc:Choice xmlns:v="urn:schemas-microsoft-com:vml" Requires="v">
                <p:oleObj spid="_x0000_s21" name="Formula" r:id="rId14" imgW="933450" imgH="1247775" progId="Equation.Ribbit">
                  <p:embed/>
                </p:oleObj>
              </mc:Choice>
              <mc:Fallback>
                <p:oleObj name="Formula" r:id="rId14" imgW="933450" imgH="1247775" progId="Equation.Ribbit">
                  <p:embed/>
                  <p:pic>
                    <p:nvPicPr>
                      <p:cNvPr id="0" name="图片 20"/>
                      <p:cNvPicPr/>
                      <p:nvPr/>
                    </p:nvPicPr>
                    <p:blipFill>
                      <a:blip r:embed="rId15"/>
                      <a:stretch>
                        <a:fillRect/>
                      </a:stretch>
                    </p:blipFill>
                    <p:spPr>
                      <a:xfrm>
                        <a:off x="6521450" y="1533525"/>
                        <a:ext cx="201613" cy="271463"/>
                      </a:xfrm>
                      <a:prstGeom prst="rect">
                        <a:avLst/>
                      </a:prstGeom>
                    </p:spPr>
                  </p:pic>
                </p:oleObj>
              </mc:Fallback>
            </mc:AlternateContent>
          </a:graphicData>
        </a:graphic>
      </p:graphicFrame>
      <p:graphicFrame>
        <p:nvGraphicFramePr>
          <p:cNvPr id="22" name="对象 21"/>
          <p:cNvGraphicFramePr>
            <a:graphicFrameLocks noChangeAspect="1"/>
          </p:cNvGraphicFramePr>
          <p:nvPr/>
        </p:nvGraphicFramePr>
        <p:xfrm>
          <a:off x="8464550" y="1550988"/>
          <a:ext cx="188913" cy="303212"/>
        </p:xfrm>
        <a:graphic>
          <a:graphicData uri="http://schemas.openxmlformats.org/presentationml/2006/ole">
            <mc:AlternateContent xmlns:mc="http://schemas.openxmlformats.org/markup-compatibility/2006">
              <mc:Choice xmlns:v="urn:schemas-microsoft-com:vml" Requires="v">
                <p:oleObj spid="_x0000_s23" name="Formula" r:id="rId16" imgW="600075" imgH="971550" progId="Equation.Ribbit">
                  <p:embed/>
                </p:oleObj>
              </mc:Choice>
              <mc:Fallback>
                <p:oleObj name="Formula" r:id="rId16" imgW="600075" imgH="971550" progId="Equation.Ribbit">
                  <p:embed/>
                  <p:pic>
                    <p:nvPicPr>
                      <p:cNvPr id="0" name="图片 22"/>
                      <p:cNvPicPr/>
                      <p:nvPr/>
                    </p:nvPicPr>
                    <p:blipFill>
                      <a:blip r:embed="rId5"/>
                      <a:stretch>
                        <a:fillRect/>
                      </a:stretch>
                    </p:blipFill>
                    <p:spPr>
                      <a:xfrm>
                        <a:off x="8464550" y="1550988"/>
                        <a:ext cx="188913" cy="303212"/>
                      </a:xfrm>
                      <a:prstGeom prst="rect">
                        <a:avLst/>
                      </a:prstGeom>
                    </p:spPr>
                  </p:pic>
                </p:oleObj>
              </mc:Fallback>
            </mc:AlternateContent>
          </a:graphicData>
        </a:graphic>
      </p:graphicFrame>
      <p:graphicFrame>
        <p:nvGraphicFramePr>
          <p:cNvPr id="24" name="对象 23"/>
          <p:cNvGraphicFramePr>
            <a:graphicFrameLocks noChangeAspect="1"/>
          </p:cNvGraphicFramePr>
          <p:nvPr/>
        </p:nvGraphicFramePr>
        <p:xfrm>
          <a:off x="1689100" y="1828546"/>
          <a:ext cx="255365" cy="311489"/>
        </p:xfrm>
        <a:graphic>
          <a:graphicData uri="http://schemas.openxmlformats.org/presentationml/2006/ole">
            <mc:AlternateContent xmlns:mc="http://schemas.openxmlformats.org/markup-compatibility/2006">
              <mc:Choice xmlns:v="urn:schemas-microsoft-com:vml" Requires="v">
                <p:oleObj spid="_x0000_s25" name="Formula" r:id="rId17" imgW="1009650" imgH="1219200" progId="Equation.Ribbit">
                  <p:embed/>
                </p:oleObj>
              </mc:Choice>
              <mc:Fallback>
                <p:oleObj name="Formula" r:id="rId17" imgW="1009650" imgH="1219200" progId="Equation.Ribbit">
                  <p:embed/>
                  <p:pic>
                    <p:nvPicPr>
                      <p:cNvPr id="0" name="图片 24"/>
                      <p:cNvPicPr/>
                      <p:nvPr/>
                    </p:nvPicPr>
                    <p:blipFill>
                      <a:blip r:embed="rId18"/>
                      <a:stretch>
                        <a:fillRect/>
                      </a:stretch>
                    </p:blipFill>
                    <p:spPr>
                      <a:xfrm>
                        <a:off x="1689100" y="1828546"/>
                        <a:ext cx="255365" cy="311489"/>
                      </a:xfrm>
                      <a:prstGeom prst="rect">
                        <a:avLst/>
                      </a:prstGeom>
                    </p:spPr>
                  </p:pic>
                </p:oleObj>
              </mc:Fallback>
            </mc:AlternateContent>
          </a:graphicData>
        </a:graphic>
      </p:graphicFrame>
      <p:graphicFrame>
        <p:nvGraphicFramePr>
          <p:cNvPr id="26" name="对象 25"/>
          <p:cNvGraphicFramePr>
            <a:graphicFrameLocks noChangeAspect="1"/>
          </p:cNvGraphicFramePr>
          <p:nvPr/>
        </p:nvGraphicFramePr>
        <p:xfrm>
          <a:off x="3692525" y="1844675"/>
          <a:ext cx="285750" cy="261938"/>
        </p:xfrm>
        <a:graphic>
          <a:graphicData uri="http://schemas.openxmlformats.org/presentationml/2006/ole">
            <mc:AlternateContent xmlns:mc="http://schemas.openxmlformats.org/markup-compatibility/2006">
              <mc:Choice xmlns:v="urn:schemas-microsoft-com:vml" Requires="v">
                <p:oleObj spid="_x0000_s27" name="Formula" r:id="rId19" imgW="1371600" imgH="1247775" progId="Equation.Ribbit">
                  <p:embed/>
                </p:oleObj>
              </mc:Choice>
              <mc:Fallback>
                <p:oleObj name="Formula" r:id="rId19" imgW="1371600" imgH="1247775" progId="Equation.Ribbit">
                  <p:embed/>
                  <p:pic>
                    <p:nvPicPr>
                      <p:cNvPr id="0" name="图片 26"/>
                      <p:cNvPicPr/>
                      <p:nvPr/>
                    </p:nvPicPr>
                    <p:blipFill>
                      <a:blip r:embed="rId20"/>
                      <a:stretch>
                        <a:fillRect/>
                      </a:stretch>
                    </p:blipFill>
                    <p:spPr>
                      <a:xfrm>
                        <a:off x="3692525" y="1844675"/>
                        <a:ext cx="285750" cy="261938"/>
                      </a:xfrm>
                      <a:prstGeom prst="rect">
                        <a:avLst/>
                      </a:prstGeom>
                    </p:spPr>
                  </p:pic>
                </p:oleObj>
              </mc:Fallback>
            </mc:AlternateContent>
          </a:graphicData>
        </a:graphic>
      </p:graphicFrame>
      <p:graphicFrame>
        <p:nvGraphicFramePr>
          <p:cNvPr id="28" name="对象 27"/>
          <p:cNvGraphicFramePr>
            <a:graphicFrameLocks noChangeAspect="1"/>
          </p:cNvGraphicFramePr>
          <p:nvPr/>
        </p:nvGraphicFramePr>
        <p:xfrm>
          <a:off x="6518275" y="1841500"/>
          <a:ext cx="190500" cy="303213"/>
        </p:xfrm>
        <a:graphic>
          <a:graphicData uri="http://schemas.openxmlformats.org/presentationml/2006/ole">
            <mc:AlternateContent xmlns:mc="http://schemas.openxmlformats.org/markup-compatibility/2006">
              <mc:Choice xmlns:v="urn:schemas-microsoft-com:vml" Requires="v">
                <p:oleObj spid="_x0000_s29" name="Formula" r:id="rId21" imgW="600075" imgH="971550" progId="Equation.Ribbit">
                  <p:embed/>
                </p:oleObj>
              </mc:Choice>
              <mc:Fallback>
                <p:oleObj name="Formula" r:id="rId21" imgW="600075" imgH="971550" progId="Equation.Ribbit">
                  <p:embed/>
                  <p:pic>
                    <p:nvPicPr>
                      <p:cNvPr id="0" name="图片 28"/>
                      <p:cNvPicPr/>
                      <p:nvPr/>
                    </p:nvPicPr>
                    <p:blipFill>
                      <a:blip r:embed="rId5"/>
                      <a:stretch>
                        <a:fillRect/>
                      </a:stretch>
                    </p:blipFill>
                    <p:spPr>
                      <a:xfrm>
                        <a:off x="6518275" y="1841500"/>
                        <a:ext cx="190500" cy="303213"/>
                      </a:xfrm>
                      <a:prstGeom prst="rect">
                        <a:avLst/>
                      </a:prstGeom>
                    </p:spPr>
                  </p:pic>
                </p:oleObj>
              </mc:Fallback>
            </mc:AlternateContent>
          </a:graphicData>
        </a:graphic>
      </p:graphicFrame>
      <p:graphicFrame>
        <p:nvGraphicFramePr>
          <p:cNvPr id="30" name="对象 29"/>
          <p:cNvGraphicFramePr>
            <a:graphicFrameLocks noChangeAspect="1"/>
          </p:cNvGraphicFramePr>
          <p:nvPr/>
        </p:nvGraphicFramePr>
        <p:xfrm>
          <a:off x="7821613" y="1843088"/>
          <a:ext cx="200025" cy="269875"/>
        </p:xfrm>
        <a:graphic>
          <a:graphicData uri="http://schemas.openxmlformats.org/presentationml/2006/ole">
            <mc:AlternateContent xmlns:mc="http://schemas.openxmlformats.org/markup-compatibility/2006">
              <mc:Choice xmlns:v="urn:schemas-microsoft-com:vml" Requires="v">
                <p:oleObj spid="_x0000_s31" name="Formula" r:id="rId22" imgW="933450" imgH="1247775" progId="Equation.Ribbit">
                  <p:embed/>
                </p:oleObj>
              </mc:Choice>
              <mc:Fallback>
                <p:oleObj name="Formula" r:id="rId22" imgW="933450" imgH="1247775" progId="Equation.Ribbit">
                  <p:embed/>
                  <p:pic>
                    <p:nvPicPr>
                      <p:cNvPr id="0" name="图片 30"/>
                      <p:cNvPicPr/>
                      <p:nvPr/>
                    </p:nvPicPr>
                    <p:blipFill>
                      <a:blip r:embed="rId15"/>
                      <a:stretch>
                        <a:fillRect/>
                      </a:stretch>
                    </p:blipFill>
                    <p:spPr>
                      <a:xfrm>
                        <a:off x="7821613" y="1843088"/>
                        <a:ext cx="200025" cy="269875"/>
                      </a:xfrm>
                      <a:prstGeom prst="rect">
                        <a:avLst/>
                      </a:prstGeom>
                    </p:spPr>
                  </p:pic>
                </p:oleObj>
              </mc:Fallback>
            </mc:AlternateContent>
          </a:graphicData>
        </a:graphic>
      </p:graphicFrame>
      <p:graphicFrame>
        <p:nvGraphicFramePr>
          <p:cNvPr id="32" name="对象 31"/>
          <p:cNvGraphicFramePr>
            <a:graphicFrameLocks noChangeAspect="1"/>
          </p:cNvGraphicFramePr>
          <p:nvPr/>
        </p:nvGraphicFramePr>
        <p:xfrm>
          <a:off x="6388100" y="4724400"/>
          <a:ext cx="188913" cy="304800"/>
        </p:xfrm>
        <a:graphic>
          <a:graphicData uri="http://schemas.openxmlformats.org/presentationml/2006/ole">
            <mc:AlternateContent xmlns:mc="http://schemas.openxmlformats.org/markup-compatibility/2006">
              <mc:Choice xmlns:v="urn:schemas-microsoft-com:vml" Requires="v">
                <p:oleObj spid="_x0000_s33" name="Formula" r:id="rId23" imgW="600075" imgH="971550" progId="Equation.Ribbit">
                  <p:embed/>
                </p:oleObj>
              </mc:Choice>
              <mc:Fallback>
                <p:oleObj name="Formula" r:id="rId23" imgW="600075" imgH="971550" progId="Equation.Ribbit">
                  <p:embed/>
                  <p:pic>
                    <p:nvPicPr>
                      <p:cNvPr id="0" name="图片 32"/>
                      <p:cNvPicPr/>
                      <p:nvPr/>
                    </p:nvPicPr>
                    <p:blipFill>
                      <a:blip r:embed="rId5"/>
                      <a:stretch>
                        <a:fillRect/>
                      </a:stretch>
                    </p:blipFill>
                    <p:spPr>
                      <a:xfrm>
                        <a:off x="6388100" y="4724400"/>
                        <a:ext cx="188913" cy="304800"/>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tags/tag1.xml><?xml version="1.0" encoding="utf-8"?>
<p:tagLst xmlns:p="http://schemas.openxmlformats.org/presentationml/2006/main">
  <p:tag name="TIMING" val="|7.8|44.9|11.5|16.1|23.4|9.1"/>
</p:tagLst>
</file>

<file path=ppt/tags/tag2.xml><?xml version="1.0" encoding="utf-8"?>
<p:tagLst xmlns:p="http://schemas.openxmlformats.org/presentationml/2006/main">
  <p:tag name="TIMING" val="|47.4|14.7|33.2|59.8"/>
</p:tagLst>
</file>

<file path=ppt/tags/tag3.xml><?xml version="1.0" encoding="utf-8"?>
<p:tagLst xmlns:p="http://schemas.openxmlformats.org/presentationml/2006/main">
  <p:tag name="TIMING" val="|16.2|7.8|7.3"/>
</p:tagLst>
</file>

<file path=ppt/tags/tag4.xml><?xml version="1.0" encoding="utf-8"?>
<p:tagLst xmlns:p="http://schemas.openxmlformats.org/presentationml/2006/main">
  <p:tag name="TIMING" val="|23.8|8.6"/>
</p:tagLst>
</file>

<file path=ppt/theme/theme1.xml><?xml version="1.0" encoding="utf-8"?>
<a:theme xmlns:a="http://schemas.openxmlformats.org/drawingml/2006/main" name="机器学习v2.1rgb">
  <a:themeElements>
    <a:clrScheme name="机器学习">
      <a:dk1>
        <a:sysClr val="windowText" lastClr="000000"/>
      </a:dk1>
      <a:lt1>
        <a:sysClr val="window" lastClr="FFFFFF"/>
      </a:lt1>
      <a:dk2>
        <a:srgbClr val="16754D"/>
      </a:dk2>
      <a:lt2>
        <a:srgbClr val="FFFFFF"/>
      </a:lt2>
      <a:accent1>
        <a:srgbClr val="16754D"/>
      </a:accent1>
      <a:accent2>
        <a:srgbClr val="329E6E"/>
      </a:accent2>
      <a:accent3>
        <a:srgbClr val="FFC000"/>
      </a:accent3>
      <a:accent4>
        <a:srgbClr val="C00000"/>
      </a:accent4>
      <a:accent5>
        <a:srgbClr val="0070C0"/>
      </a:accent5>
      <a:accent6>
        <a:srgbClr val="002060"/>
      </a:accent6>
      <a:hlink>
        <a:srgbClr val="80C000"/>
      </a:hlink>
      <a:folHlink>
        <a:srgbClr val="CC66FF"/>
      </a:folHlink>
    </a:clrScheme>
    <a:fontScheme name="机器学习">
      <a:majorFont>
        <a:latin typeface="Verdana"/>
        <a:ea typeface="幼圆"/>
        <a:cs typeface=""/>
      </a:majorFont>
      <a:minorFont>
        <a:latin typeface="Verdana"/>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顶峰">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机器学习v2.1rgb</Template>
  <TotalTime>0</TotalTime>
  <Words>6254</Words>
  <Application>WPS 演示</Application>
  <PresentationFormat>全屏显示(4:3)</PresentationFormat>
  <Paragraphs>1380</Paragraphs>
  <Slides>53</Slides>
  <Notes>0</Notes>
  <HiddenSlides>0</HiddenSlides>
  <MMClips>0</MMClips>
  <ScaleCrop>false</ScaleCrop>
  <HeadingPairs>
    <vt:vector size="8" baseType="variant">
      <vt:variant>
        <vt:lpstr>已用的字体</vt:lpstr>
      </vt:variant>
      <vt:variant>
        <vt:i4>32</vt:i4>
      </vt:variant>
      <vt:variant>
        <vt:lpstr>主题</vt:lpstr>
      </vt:variant>
      <vt:variant>
        <vt:i4>2</vt:i4>
      </vt:variant>
      <vt:variant>
        <vt:lpstr>嵌入 OLE 服务器</vt:lpstr>
      </vt:variant>
      <vt:variant>
        <vt:i4>204</vt:i4>
      </vt:variant>
      <vt:variant>
        <vt:lpstr>幻灯片标题</vt:lpstr>
      </vt:variant>
      <vt:variant>
        <vt:i4>53</vt:i4>
      </vt:variant>
    </vt:vector>
  </HeadingPairs>
  <TitlesOfParts>
    <vt:vector size="291" baseType="lpstr">
      <vt:lpstr>Arial</vt:lpstr>
      <vt:lpstr>宋体</vt:lpstr>
      <vt:lpstr>Wingdings</vt:lpstr>
      <vt:lpstr>Verdana</vt:lpstr>
      <vt:lpstr>幼圆</vt:lpstr>
      <vt:lpstr>华文宋体</vt:lpstr>
      <vt:lpstr>微软雅黑</vt:lpstr>
      <vt:lpstr>汉仪旗黑</vt:lpstr>
      <vt:lpstr>Arial</vt:lpstr>
      <vt:lpstr>汉仪书宋二KW</vt:lpstr>
      <vt:lpstr>仿宋</vt:lpstr>
      <vt:lpstr>方正仿宋_GBK</vt:lpstr>
      <vt:lpstr>华文仿宋</vt:lpstr>
      <vt:lpstr>Franklin Gothic Book</vt:lpstr>
      <vt:lpstr>隶书</vt:lpstr>
      <vt:lpstr>Calibri</vt:lpstr>
      <vt:lpstr>Times New Roman</vt:lpstr>
      <vt:lpstr>Times</vt:lpstr>
      <vt:lpstr>Cambria Math</vt:lpstr>
      <vt:lpstr>Kingsoft Math</vt:lpstr>
      <vt:lpstr>宋体</vt:lpstr>
      <vt:lpstr>Arial Unicode MS</vt:lpstr>
      <vt:lpstr>Helvetica Neue</vt:lpstr>
      <vt:lpstr>楷体</vt:lpstr>
      <vt:lpstr>汉仪楷体KW</vt:lpstr>
      <vt:lpstr>Times</vt:lpstr>
      <vt:lpstr>Palatino</vt:lpstr>
      <vt:lpstr>Thonburi</vt:lpstr>
      <vt:lpstr>Franklin Gothic Medium</vt:lpstr>
      <vt:lpstr>苹方-简</vt:lpstr>
      <vt:lpstr>宋体-简</vt:lpstr>
      <vt:lpstr>幼圆</vt:lpstr>
      <vt:lpstr>机器学习v2.1rgb</vt:lpstr>
      <vt:lpstr>1_自定义设计方案</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Equation.Ribbit</vt:lpstr>
      <vt:lpstr>PowerPoint 演示文稿</vt:lpstr>
      <vt:lpstr>第四章：决策树</vt:lpstr>
      <vt:lpstr>大纲</vt:lpstr>
      <vt:lpstr>决策树</vt:lpstr>
      <vt:lpstr>决策树 — 基本流程</vt:lpstr>
      <vt:lpstr>大纲</vt:lpstr>
      <vt:lpstr>划分选择</vt:lpstr>
      <vt:lpstr>划分选择-信息增益</vt:lpstr>
      <vt:lpstr>划分选择-信息增益</vt:lpstr>
      <vt:lpstr>划分选择-信息增益</vt:lpstr>
      <vt:lpstr>划分选择-信息增益</vt:lpstr>
      <vt:lpstr>划分选择-信息增益</vt:lpstr>
      <vt:lpstr>划分选择-信息增益</vt:lpstr>
      <vt:lpstr>划分选择-信息增益</vt:lpstr>
      <vt:lpstr>划分选择-增益率</vt:lpstr>
      <vt:lpstr>划分选择-基尼指数</vt:lpstr>
      <vt:lpstr>大纲</vt:lpstr>
      <vt:lpstr>经验误差与过拟合</vt:lpstr>
      <vt:lpstr>经验误差与过拟合</vt:lpstr>
      <vt:lpstr>剪枝处理</vt:lpstr>
      <vt:lpstr>剪枝处理</vt:lpstr>
      <vt:lpstr>剪枝处理</vt:lpstr>
      <vt:lpstr>剪枝处理-预剪枝</vt:lpstr>
      <vt:lpstr>PowerPoint 演示文稿</vt:lpstr>
      <vt:lpstr>剪枝处理-预剪枝</vt:lpstr>
      <vt:lpstr>剪枝处理-预剪枝</vt:lpstr>
      <vt:lpstr>剪枝处理-预剪枝</vt:lpstr>
      <vt:lpstr>剪枝处理-后剪枝</vt:lpstr>
      <vt:lpstr>剪枝处理-后剪枝</vt:lpstr>
      <vt:lpstr>剪枝处理-后剪枝</vt:lpstr>
      <vt:lpstr>剪枝处理-后剪枝</vt:lpstr>
      <vt:lpstr>剪枝处理-后剪枝</vt:lpstr>
      <vt:lpstr>剪枝处理-后剪枝</vt:lpstr>
      <vt:lpstr>剪枝处理-后剪枝</vt:lpstr>
      <vt:lpstr>剪枝处理-后剪枝</vt:lpstr>
      <vt:lpstr>剪枝处理-后剪枝</vt:lpstr>
      <vt:lpstr>大纲</vt:lpstr>
      <vt:lpstr>Exercise – 计算根蒂的信息增益</vt:lpstr>
      <vt:lpstr>连续与缺失值 – 连续值处理</vt:lpstr>
      <vt:lpstr>连续与缺失值 – 连续值处理</vt:lpstr>
      <vt:lpstr>连续与缺失值 – 连续值处理</vt:lpstr>
      <vt:lpstr>连续与缺失值 – 缺失值处理</vt:lpstr>
      <vt:lpstr>连续与缺失值 – 缺失值处理</vt:lpstr>
      <vt:lpstr>连续与缺失值 – 缺失值处理</vt:lpstr>
      <vt:lpstr>连续与缺失值 – 缺失值处理</vt:lpstr>
      <vt:lpstr>连续与缺失值 – 缺失值处理</vt:lpstr>
      <vt:lpstr>连续与缺失值 – 缺失值处理</vt:lpstr>
      <vt:lpstr>大纲</vt:lpstr>
      <vt:lpstr>多变量决策树</vt:lpstr>
      <vt:lpstr>多变量决策树</vt:lpstr>
      <vt:lpstr>多变量决策树</vt:lpstr>
      <vt:lpstr>Take Home Message</vt:lpstr>
      <vt:lpstr>成熟的决策树软件包</vt:lpstr>
    </vt:vector>
  </TitlesOfParts>
  <Company>LAMDA Group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机器学习-第四章</dc:title>
  <dc:creator/>
  <cp:lastModifiedBy>233</cp:lastModifiedBy>
  <cp:revision>447</cp:revision>
  <dcterms:created xsi:type="dcterms:W3CDTF">2025-03-20T08:04:46Z</dcterms:created>
  <dcterms:modified xsi:type="dcterms:W3CDTF">2025-03-20T08:04:46Z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695FB12E9F26B6CA1DCCDB6759BD5343_42</vt:lpwstr>
  </property>
  <property fmtid="{D5CDD505-2E9C-101B-9397-08002B2CF9AE}" pid="3" name="KSOProductBuildVer">
    <vt:lpwstr>2052-6.10.1.8873</vt:lpwstr>
  </property>
</Properties>
</file>

<file path=docProps/thumbnail.jpeg>
</file>